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theme/theme4.xml" ContentType="application/vnd.openxmlformats-officedocument.theme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theme/theme5.xml" ContentType="application/vnd.openxmlformats-officedocument.theme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theme/theme6.xml" ContentType="application/vnd.openxmlformats-officedocument.theme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theme/theme7.xml" ContentType="application/vnd.openxmlformats-officedocument.theme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theme/theme8.xml" ContentType="application/vnd.openxmlformats-officedocument.theme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theme/theme9.xml" ContentType="application/vnd.openxmlformats-officedocument.theme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theme/theme10.xml" ContentType="application/vnd.openxmlformats-officedocument.theme+xml"/>
  <Override PartName="/ppt/theme/theme11.xml" ContentType="application/vnd.openxmlformats-officedocument.theme+xml"/>
  <Override PartName="/ppt/theme/theme1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1.xml" ContentType="application/vnd.openxmlformats-officedocument.drawingml.chart+xml"/>
  <Override PartName="/ppt/notesSlides/notesSlide7.xml" ContentType="application/vnd.openxmlformats-officedocument.presentationml.notesSlide+xml"/>
  <Override PartName="/ppt/charts/chart2.xml" ContentType="application/vnd.openxmlformats-officedocument.drawingml.char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12" r:id="rId1"/>
    <p:sldMasterId id="2147483725" r:id="rId2"/>
    <p:sldMasterId id="2147483737" r:id="rId3"/>
    <p:sldMasterId id="2147483750" r:id="rId4"/>
    <p:sldMasterId id="2147483763" r:id="rId5"/>
    <p:sldMasterId id="2147483775" r:id="rId6"/>
    <p:sldMasterId id="2147483787" r:id="rId7"/>
    <p:sldMasterId id="2147483800" r:id="rId8"/>
    <p:sldMasterId id="2147483812" r:id="rId9"/>
    <p:sldMasterId id="2147483844" r:id="rId10"/>
  </p:sldMasterIdLst>
  <p:notesMasterIdLst>
    <p:notesMasterId r:id="rId26"/>
  </p:notesMasterIdLst>
  <p:handoutMasterIdLst>
    <p:handoutMasterId r:id="rId27"/>
  </p:handoutMasterIdLst>
  <p:sldIdLst>
    <p:sldId id="256" r:id="rId11"/>
    <p:sldId id="257" r:id="rId12"/>
    <p:sldId id="271" r:id="rId13"/>
    <p:sldId id="259" r:id="rId14"/>
    <p:sldId id="260" r:id="rId15"/>
    <p:sldId id="282" r:id="rId16"/>
    <p:sldId id="283" r:id="rId17"/>
    <p:sldId id="278" r:id="rId18"/>
    <p:sldId id="264" r:id="rId19"/>
    <p:sldId id="265" r:id="rId20"/>
    <p:sldId id="279" r:id="rId21"/>
    <p:sldId id="284" r:id="rId22"/>
    <p:sldId id="263" r:id="rId23"/>
    <p:sldId id="280" r:id="rId24"/>
    <p:sldId id="276" r:id="rId25"/>
  </p:sldIdLst>
  <p:sldSz cx="12192000" cy="6858000"/>
  <p:notesSz cx="6669088" cy="985043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2">
          <p15:clr>
            <a:srgbClr val="A4A3A4"/>
          </p15:clr>
        </p15:guide>
        <p15:guide id="2" pos="21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7" autoAdjust="0"/>
    <p:restoredTop sz="94561" autoAdjust="0"/>
  </p:normalViewPr>
  <p:slideViewPr>
    <p:cSldViewPr>
      <p:cViewPr varScale="1">
        <p:scale>
          <a:sx n="70" d="100"/>
          <a:sy n="70" d="100"/>
        </p:scale>
        <p:origin x="90" y="24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2" d="100"/>
          <a:sy n="42" d="100"/>
        </p:scale>
        <p:origin x="-1524" y="-114"/>
      </p:cViewPr>
      <p:guideLst>
        <p:guide orient="horz" pos="3102"/>
        <p:guide pos="210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3.xml"/><Relationship Id="rId18" Type="http://schemas.openxmlformats.org/officeDocument/2006/relationships/slide" Target="slides/slide8.xml"/><Relationship Id="rId26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1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2.xml"/><Relationship Id="rId17" Type="http://schemas.openxmlformats.org/officeDocument/2006/relationships/slide" Target="slides/slide7.xml"/><Relationship Id="rId25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6.xml"/><Relationship Id="rId20" Type="http://schemas.openxmlformats.org/officeDocument/2006/relationships/slide" Target="slides/slide10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1.xml"/><Relationship Id="rId24" Type="http://schemas.openxmlformats.org/officeDocument/2006/relationships/slide" Target="slides/slide14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5.xml"/><Relationship Id="rId23" Type="http://schemas.openxmlformats.org/officeDocument/2006/relationships/slide" Target="slides/slide13.xml"/><Relationship Id="rId28" Type="http://schemas.openxmlformats.org/officeDocument/2006/relationships/presProps" Target="presProps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9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4.xml"/><Relationship Id="rId22" Type="http://schemas.openxmlformats.org/officeDocument/2006/relationships/slide" Target="slides/slide12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n-US"/>
  <c:roundedCorners val="1"/>
  <c:style val="3"/>
  <c:chart>
    <c:autoTitleDeleted val="1"/>
    <c:view3D>
      <c:rotX val="0"/>
      <c:hPercent val="47"/>
      <c:rotY val="0"/>
      <c:depthPercent val="2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6923076923076941E-2"/>
          <c:y val="2.1327014218009484E-2"/>
          <c:w val="0.85607940446650144"/>
          <c:h val="0.71800947867298592"/>
        </c:manualLayout>
      </c:layout>
      <c:bar3DChart>
        <c:barDir val="col"/>
        <c:grouping val="clustered"/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Turnover £m</c:v>
                </c:pt>
              </c:strCache>
            </c:strRef>
          </c:tx>
          <c:invertIfNegative val="1"/>
          <c:cat>
            <c:strRef>
              <c:f>Sheet1!$B$1:$E$1</c:f>
              <c:strCache>
                <c:ptCount val="4"/>
                <c:pt idx="0">
                  <c:v>Year 1</c:v>
                </c:pt>
                <c:pt idx="1">
                  <c:v>Year 2</c:v>
                </c:pt>
                <c:pt idx="2">
                  <c:v>Year 3</c:v>
                </c:pt>
                <c:pt idx="3">
                  <c:v>Year 4</c:v>
                </c:pt>
              </c:strCache>
            </c:strRef>
          </c:cat>
          <c:val>
            <c:numRef>
              <c:f>Sheet1!$B$2:$E$2</c:f>
              <c:numCache>
                <c:formatCode>General</c:formatCode>
                <c:ptCount val="4"/>
                <c:pt idx="0">
                  <c:v>112</c:v>
                </c:pt>
                <c:pt idx="1">
                  <c:v>149</c:v>
                </c:pt>
                <c:pt idx="2">
                  <c:v>168</c:v>
                </c:pt>
                <c:pt idx="3">
                  <c:v>163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A71-404E-BA2D-2F15AB3D9E7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282688144"/>
        <c:axId val="282690104"/>
        <c:axId val="0"/>
      </c:bar3DChart>
      <c:catAx>
        <c:axId val="282688144"/>
        <c:scaling>
          <c:orientation val="minMax"/>
        </c:scaling>
        <c:delete val="1"/>
        <c:axPos val="b"/>
        <c:numFmt formatCode="General" sourceLinked="1"/>
        <c:majorTickMark val="cross"/>
        <c:minorTickMark val="cross"/>
        <c:tickLblPos val="low"/>
        <c:crossAx val="282690104"/>
        <c:crosses val="autoZero"/>
        <c:auto val="1"/>
        <c:lblAlgn val="ctr"/>
        <c:lblOffset val="100"/>
        <c:tickLblSkip val="1"/>
        <c:tickMarkSkip val="1"/>
        <c:noMultiLvlLbl val="1"/>
      </c:catAx>
      <c:valAx>
        <c:axId val="282690104"/>
        <c:scaling>
          <c:orientation val="minMax"/>
        </c:scaling>
        <c:delete val="1"/>
        <c:axPos val="l"/>
        <c:majorGridlines/>
        <c:numFmt formatCode="General" sourceLinked="1"/>
        <c:majorTickMark val="cross"/>
        <c:minorTickMark val="cross"/>
        <c:tickLblPos val="nextTo"/>
        <c:crossAx val="282688144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27419354838709675"/>
          <c:y val="0.90047393364928918"/>
          <c:w val="0.2270471464019852"/>
          <c:h val="9.0047393364928952E-2"/>
        </c:manualLayout>
      </c:layout>
      <c:overlay val="1"/>
    </c:legend>
    <c:plotVisOnly val="1"/>
    <c:dispBlanksAs val="gap"/>
    <c:showDLblsOverMax val="1"/>
  </c:chart>
  <c:txPr>
    <a:bodyPr/>
    <a:lstStyle/>
    <a:p>
      <a:pPr>
        <a:defRPr sz="1800">
          <a:solidFill>
            <a:schemeClr val="accent1">
              <a:lumMod val="75000"/>
            </a:schemeClr>
          </a:solidFill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n-US"/>
  <c:roundedCorners val="1"/>
  <c:style val="3"/>
  <c:chart>
    <c:autoTitleDeleted val="1"/>
    <c:view3D>
      <c:rotX val="23"/>
      <c:hPercent val="46"/>
      <c:rotY val="13"/>
      <c:depthPercent val="2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0794044665012412E-2"/>
          <c:y val="2.132701421800948E-2"/>
          <c:w val="0.91315136476426773"/>
          <c:h val="0.73696682464454988"/>
        </c:manualLayout>
      </c:layout>
      <c:bar3DChart>
        <c:barDir val="col"/>
        <c:grouping val="clustered"/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Profits £m</c:v>
                </c:pt>
              </c:strCache>
            </c:strRef>
          </c:tx>
          <c:invertIfNegative val="1"/>
          <c:cat>
            <c:strRef>
              <c:f>Sheet1!$B$1:$E$1</c:f>
              <c:strCache>
                <c:ptCount val="4"/>
                <c:pt idx="0">
                  <c:v>Year 1</c:v>
                </c:pt>
                <c:pt idx="1">
                  <c:v>Year 2</c:v>
                </c:pt>
                <c:pt idx="2">
                  <c:v>Year 3</c:v>
                </c:pt>
                <c:pt idx="3">
                  <c:v>Year 4</c:v>
                </c:pt>
              </c:strCache>
            </c:strRef>
          </c:cat>
          <c:val>
            <c:numRef>
              <c:f>Sheet1!$B$2:$E$2</c:f>
              <c:numCache>
                <c:formatCode>General</c:formatCode>
                <c:ptCount val="4"/>
                <c:pt idx="0">
                  <c:v>8</c:v>
                </c:pt>
                <c:pt idx="1">
                  <c:v>10</c:v>
                </c:pt>
                <c:pt idx="2">
                  <c:v>11.5</c:v>
                </c:pt>
                <c:pt idx="3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5DA-4EB1-B828-E7351875281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282685792"/>
        <c:axId val="282686576"/>
        <c:axId val="0"/>
      </c:bar3DChart>
      <c:catAx>
        <c:axId val="282685792"/>
        <c:scaling>
          <c:orientation val="minMax"/>
        </c:scaling>
        <c:delete val="1"/>
        <c:axPos val="b"/>
        <c:numFmt formatCode="General" sourceLinked="1"/>
        <c:majorTickMark val="cross"/>
        <c:minorTickMark val="cross"/>
        <c:tickLblPos val="low"/>
        <c:crossAx val="282686576"/>
        <c:crosses val="autoZero"/>
        <c:auto val="1"/>
        <c:lblAlgn val="ctr"/>
        <c:lblOffset val="100"/>
        <c:tickLblSkip val="1"/>
        <c:tickMarkSkip val="1"/>
        <c:noMultiLvlLbl val="1"/>
      </c:catAx>
      <c:valAx>
        <c:axId val="282686576"/>
        <c:scaling>
          <c:orientation val="minMax"/>
        </c:scaling>
        <c:delete val="1"/>
        <c:axPos val="l"/>
        <c:majorGridlines/>
        <c:numFmt formatCode="General" sourceLinked="1"/>
        <c:majorTickMark val="cross"/>
        <c:minorTickMark val="cross"/>
        <c:tickLblPos val="nextTo"/>
        <c:crossAx val="282685792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31017369727047156"/>
          <c:y val="0.90047393364928918"/>
          <c:w val="0.19230769230769235"/>
          <c:h val="9.0047393364928938E-2"/>
        </c:manualLayout>
      </c:layout>
      <c:overlay val="1"/>
    </c:legend>
    <c:plotVisOnly val="1"/>
    <c:dispBlanksAs val="gap"/>
    <c:showDLblsOverMax val="1"/>
  </c:chart>
  <c:txPr>
    <a:bodyPr/>
    <a:lstStyle/>
    <a:p>
      <a:pPr>
        <a:defRPr sz="1800">
          <a:solidFill>
            <a:schemeClr val="accent1">
              <a:lumMod val="75000"/>
            </a:schemeClr>
          </a:solidFill>
        </a:defRPr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endParaRPr lang="en-GB"/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8250" y="0"/>
            <a:ext cx="2889250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endParaRPr lang="en-GB"/>
          </a:p>
        </p:txBody>
      </p:sp>
      <p:sp>
        <p:nvSpPr>
          <p:cNvPr id="491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56725"/>
            <a:ext cx="2889250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endParaRPr lang="en-GB"/>
          </a:p>
        </p:txBody>
      </p:sp>
      <p:sp>
        <p:nvSpPr>
          <p:cNvPr id="491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8250" y="9356725"/>
            <a:ext cx="2889250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fld id="{1FBA09F0-9003-48EC-A553-700E9423E3A9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22632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endParaRPr lang="en-GB"/>
          </a:p>
        </p:txBody>
      </p:sp>
      <p:sp>
        <p:nvSpPr>
          <p:cNvPr id="2051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52388" y="738188"/>
            <a:ext cx="6564312" cy="36941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2" name="Rectangle 4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750" y="4678363"/>
            <a:ext cx="5335588" cy="4433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dt" idx="1"/>
          </p:nvPr>
        </p:nvSpPr>
        <p:spPr bwMode="auto">
          <a:xfrm>
            <a:off x="3778250" y="0"/>
            <a:ext cx="2889250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endParaRPr lang="en-GB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56725"/>
            <a:ext cx="2889250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endParaRPr lang="en-GB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8250" y="9356725"/>
            <a:ext cx="2889250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fld id="{3E022F8F-443B-4DB9-900E-6A0585ECAD7D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264141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01600" y="762000"/>
            <a:ext cx="6502400" cy="36576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648200"/>
            <a:ext cx="4876800" cy="4495800"/>
          </a:xfrm>
          <a:prstGeom prst="rect">
            <a:avLst/>
          </a:prstGeom>
          <a:noFill/>
          <a:ln w="12700">
            <a:miter lim="800000"/>
            <a:headEnd type="none" w="sm" len="sm"/>
            <a:tailEnd type="none" w="sm" len="sm"/>
          </a:ln>
        </p:spPr>
        <p:txBody>
          <a:bodyPr/>
          <a:lstStyle/>
          <a:p>
            <a:r>
              <a:rPr lang="en-US"/>
              <a:t>Introduce speakers.</a:t>
            </a:r>
          </a:p>
          <a:p>
            <a:endParaRPr lang="en-US"/>
          </a:p>
          <a:p>
            <a:r>
              <a:rPr lang="en-US"/>
              <a:t>Give a quick overview of the company position in the marketplace as of today.</a:t>
            </a:r>
          </a:p>
        </p:txBody>
      </p:sp>
    </p:spTree>
    <p:extLst>
      <p:ext uri="{BB962C8B-B14F-4D97-AF65-F5344CB8AC3E}">
        <p14:creationId xmlns:p14="http://schemas.microsoft.com/office/powerpoint/2010/main" val="102365575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01600" y="762000"/>
            <a:ext cx="6502400" cy="36576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648200"/>
            <a:ext cx="4876800" cy="4495800"/>
          </a:xfrm>
          <a:prstGeom prst="rect">
            <a:avLst/>
          </a:prstGeom>
          <a:noFill/>
          <a:ln w="12700">
            <a:miter lim="800000"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54600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01600" y="762000"/>
            <a:ext cx="6502400" cy="36576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648200"/>
            <a:ext cx="4876800" cy="4495800"/>
          </a:xfrm>
          <a:prstGeom prst="rect">
            <a:avLst/>
          </a:prstGeom>
          <a:noFill/>
          <a:ln w="12700">
            <a:miter lim="800000"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39356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52388" y="738188"/>
            <a:ext cx="6564312" cy="3694112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66750" y="4678363"/>
            <a:ext cx="5335588" cy="443388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84892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01600" y="762000"/>
            <a:ext cx="6502400" cy="36576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648200"/>
            <a:ext cx="4876800" cy="4495800"/>
          </a:xfrm>
          <a:prstGeom prst="rect">
            <a:avLst/>
          </a:prstGeom>
          <a:noFill/>
          <a:ln w="12700">
            <a:miter lim="800000"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55883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01600" y="762000"/>
            <a:ext cx="6502400" cy="36576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648200"/>
            <a:ext cx="4876800" cy="4495800"/>
          </a:xfrm>
          <a:prstGeom prst="rect">
            <a:avLst/>
          </a:prstGeom>
          <a:noFill/>
          <a:ln w="12700">
            <a:miter lim="800000"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57735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01600" y="762000"/>
            <a:ext cx="6502400" cy="36576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648200"/>
            <a:ext cx="4876800" cy="4495800"/>
          </a:xfrm>
          <a:prstGeom prst="rect">
            <a:avLst/>
          </a:prstGeom>
          <a:noFill/>
          <a:ln w="12700">
            <a:miter lim="800000"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1760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01600" y="762000"/>
            <a:ext cx="6502400" cy="36576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648200"/>
            <a:ext cx="4876800" cy="4495800"/>
          </a:xfrm>
          <a:prstGeom prst="rect">
            <a:avLst/>
          </a:prstGeom>
          <a:noFill/>
          <a:ln w="12700">
            <a:miter lim="800000"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5360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01600" y="762000"/>
            <a:ext cx="6502400" cy="36576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648200"/>
            <a:ext cx="4876800" cy="4495800"/>
          </a:xfrm>
          <a:prstGeom prst="rect">
            <a:avLst/>
          </a:prstGeom>
          <a:noFill/>
          <a:ln w="12700"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marL="266700" indent="-266700">
              <a:buFont typeface="Wingdings" pitchFamily="2" charset="2"/>
              <a:buChar char="q"/>
            </a:pPr>
            <a:r>
              <a:rPr lang="en-US"/>
              <a:t>Company productivity has increased following staff reductions, implementation of new factory processes and the introduction of new plant and machinery.</a:t>
            </a:r>
          </a:p>
          <a:p>
            <a:pPr marL="266700" indent="-266700">
              <a:buFont typeface="Wingdings" pitchFamily="2" charset="2"/>
              <a:buChar char="q"/>
            </a:pPr>
            <a:r>
              <a:rPr lang="en-US"/>
              <a:t>Although productivity has increased, our overall turnover has decreased, as we have had to reduce prices in order to remain competitive.</a:t>
            </a:r>
          </a:p>
          <a:p>
            <a:pPr marL="266700" indent="-266700">
              <a:buFont typeface="Wingdings" pitchFamily="2" charset="2"/>
              <a:buChar char="q"/>
            </a:pPr>
            <a:r>
              <a:rPr lang="en-US"/>
              <a:t>Due to the improvements in productivity and reductions in borrowing and bad debt, we have seen an increase of 4% in company profits. </a:t>
            </a:r>
          </a:p>
          <a:p>
            <a:pPr marL="266700" indent="-266700">
              <a:buFont typeface="Wingdings" pitchFamily="2" charset="2"/>
              <a:buChar char="q"/>
            </a:pPr>
            <a:r>
              <a:rPr lang="en-US"/>
              <a:t>We are continuing to invest in our overseas factories as the current strength of the pound and our overseas competition continue to place a strain on our UK market share.</a:t>
            </a:r>
          </a:p>
          <a:p>
            <a:pPr marL="266700" indent="-266700">
              <a:buFont typeface="Wingdings" pitchFamily="2" charset="2"/>
              <a:buChar char="q"/>
            </a:pPr>
            <a:r>
              <a:rPr lang="en-US"/>
              <a:t>The earnings per share in this financial year are 40.5p.</a:t>
            </a:r>
          </a:p>
          <a:p>
            <a:pPr marL="266700" indent="-266700">
              <a:buFont typeface="Wingdings" pitchFamily="2" charset="2"/>
              <a:buChar char="q"/>
            </a:pPr>
            <a:r>
              <a:rPr lang="en-US"/>
              <a:t>We are allocating 21p per share for the final dividend. Added to the interim dividend of 12p per share, this will make a total of 33p per share for the financial year.</a:t>
            </a:r>
          </a:p>
          <a:p>
            <a:pPr marL="266700" indent="-266700"/>
            <a:endParaRPr lang="en-US"/>
          </a:p>
          <a:p>
            <a:pPr marL="266700" indent="-266700"/>
            <a:endParaRPr lang="en-US"/>
          </a:p>
          <a:p>
            <a:pPr marL="266700" indent="-26670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7525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01600" y="762000"/>
            <a:ext cx="6502400" cy="36576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648200"/>
            <a:ext cx="4876800" cy="4495800"/>
          </a:xfrm>
          <a:prstGeom prst="rect">
            <a:avLst/>
          </a:prstGeom>
          <a:noFill/>
          <a:ln w="12700"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marL="355600" indent="-355600">
              <a:buFont typeface="Wingdings" pitchFamily="2" charset="2"/>
              <a:buChar char="q"/>
            </a:pPr>
            <a:r>
              <a:rPr lang="en-US"/>
              <a:t>There is no intention to reduce UK manpower any further.</a:t>
            </a:r>
          </a:p>
          <a:p>
            <a:pPr marL="355600" indent="-355600">
              <a:buFont typeface="Wingdings" pitchFamily="2" charset="2"/>
              <a:buChar char="q"/>
            </a:pPr>
            <a:r>
              <a:rPr lang="en-US"/>
              <a:t>We will continuing to invest overseas and will recruit where necessary to fulfill our productivity targets.</a:t>
            </a:r>
          </a:p>
          <a:p>
            <a:pPr marL="355600" indent="-355600">
              <a:buFont typeface="Wingdings" pitchFamily="2" charset="2"/>
              <a:buChar char="q"/>
            </a:pPr>
            <a:r>
              <a:rPr lang="en-US"/>
              <a:t>Opportunities for overseas relocation will continue to be available for the foreseeable future.</a:t>
            </a:r>
          </a:p>
          <a:p>
            <a:pPr marL="355600" indent="-35560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2400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01600" y="762000"/>
            <a:ext cx="6502400" cy="36576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648200"/>
            <a:ext cx="4876800" cy="4495800"/>
          </a:xfrm>
          <a:prstGeom prst="rect">
            <a:avLst/>
          </a:prstGeom>
          <a:noFill/>
          <a:ln w="12700">
            <a:miter lim="800000"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03054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01600" y="762000"/>
            <a:ext cx="6502400" cy="36576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648200"/>
            <a:ext cx="4876800" cy="4495800"/>
          </a:xfrm>
          <a:prstGeom prst="rect">
            <a:avLst/>
          </a:prstGeom>
          <a:noFill/>
          <a:ln w="12700">
            <a:miter lim="800000"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6582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01600" y="762000"/>
            <a:ext cx="6502400" cy="36576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648200"/>
            <a:ext cx="4876800" cy="4495800"/>
          </a:xfrm>
          <a:prstGeom prst="rect">
            <a:avLst/>
          </a:prstGeom>
          <a:noFill/>
          <a:ln w="12700">
            <a:miter lim="800000"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7600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01600" y="762000"/>
            <a:ext cx="6502400" cy="36576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648200"/>
            <a:ext cx="4876800" cy="4495800"/>
          </a:xfrm>
          <a:prstGeom prst="rect">
            <a:avLst/>
          </a:prstGeom>
          <a:noFill/>
          <a:ln w="12700">
            <a:miter lim="800000"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29864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01600" y="762000"/>
            <a:ext cx="6502400" cy="36576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648200"/>
            <a:ext cx="4876800" cy="4495800"/>
          </a:xfrm>
          <a:prstGeom prst="rect">
            <a:avLst/>
          </a:prstGeom>
          <a:noFill/>
          <a:ln w="12700">
            <a:miter lim="800000"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0574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32B6D9-5D82-4CCD-9722-1C7D2DE63CBA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fade/>
  </p:transition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009A0A-71AD-4F16-8D7C-725AA020170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fade/>
  </p:transition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647B53-C53D-4D9D-A61F-45D14291809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fade/>
  </p:transition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907206-0C3C-4EA7-9053-6EE052DE74B4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fade/>
  </p:transition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50401" y="0"/>
            <a:ext cx="2527300" cy="61658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68501" y="0"/>
            <a:ext cx="7378700" cy="61658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544A4F-9E00-40F4-A264-1801575E53D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fade/>
  </p:transition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3B84B96D-141F-4425-80F4-4DCBD089AA2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8721371"/>
      </p:ext>
    </p:extLst>
  </p:cSld>
  <p:clrMapOvr>
    <a:masterClrMapping/>
  </p:clrMapOvr>
  <p:transition>
    <p:fade/>
  </p:transition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0E328-F62C-4355-AC20-505A082ED7A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5501817"/>
      </p:ext>
    </p:extLst>
  </p:cSld>
  <p:clrMapOvr>
    <a:masterClrMapping/>
  </p:clrMapOvr>
  <p:transition>
    <p:fade/>
  </p:transition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7444486-5283-4799-8CD9-CBC026B0DB9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8172431"/>
      </p:ext>
    </p:extLst>
  </p:cSld>
  <p:clrMapOvr>
    <a:masterClrMapping/>
  </p:clrMapOvr>
  <p:transition>
    <p:fade/>
  </p:transition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6F86CB4-77CD-438F-AB96-6F7210FD9F6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9189006"/>
      </p:ext>
    </p:extLst>
  </p:cSld>
  <p:clrMapOvr>
    <a:masterClrMapping/>
  </p:clrMapOvr>
  <p:transition>
    <p:fade/>
  </p:transition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0ED07187-F26A-46D7-BA95-954FC0BDB3D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5865740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6400" y="274638"/>
            <a:ext cx="2895600" cy="658336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8"/>
            <a:ext cx="8483600" cy="6583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D7171-894C-40B0-86F3-1872F5638FD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4138470"/>
      </p:ext>
    </p:extLst>
  </p:cSld>
  <p:clrMapOvr>
    <a:masterClrMapping/>
  </p:clrMapOvr>
  <p:transition>
    <p:fade/>
  </p:transition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2B6D9-5D82-4CCD-9722-1C7D2DE63CB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9465692"/>
      </p:ext>
    </p:extLst>
  </p:cSld>
  <p:clrMapOvr>
    <a:masterClrMapping/>
  </p:clrMapOvr>
  <p:transition>
    <p:fade/>
  </p:transition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09A0A-71AD-4F16-8D7C-725AA020170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2529053"/>
      </p:ext>
    </p:extLst>
  </p:cSld>
  <p:clrMapOvr>
    <a:masterClrMapping/>
  </p:clrMapOvr>
  <p:transition>
    <p:fade/>
  </p:transition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B647B53-C53D-4D9D-A61F-45D14291809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7405804"/>
      </p:ext>
    </p:extLst>
  </p:cSld>
  <p:clrMapOvr>
    <a:masterClrMapping/>
  </p:clrMapOvr>
  <p:transition>
    <p:fade/>
  </p:transition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B9416B5-E98D-4E02-AA7C-F49F53A0A89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903231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B9416B5-E98D-4E02-AA7C-F49F53A0A897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41925276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B9416B5-E98D-4E02-AA7C-F49F53A0A89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7203851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B9416B5-E98D-4E02-AA7C-F49F53A0A897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6326229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B9416B5-E98D-4E02-AA7C-F49F53A0A89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5329520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07206-0C3C-4EA7-9053-6EE052DE74B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5681567"/>
      </p:ext>
    </p:extLst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6000" y="533400"/>
            <a:ext cx="10261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1016000" y="1905000"/>
            <a:ext cx="10261600" cy="4038600"/>
          </a:xfrm>
        </p:spPr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16000" y="6391275"/>
            <a:ext cx="27432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470400" y="6403975"/>
            <a:ext cx="38608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144000" y="64008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45D6E689-2FE5-4008-B4F6-7C94AF19BC51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44A4F-9E00-40F4-A264-1801575E53D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678324"/>
      </p:ext>
    </p:extLst>
  </p:cSld>
  <p:clrMapOvr>
    <a:masterClrMapping/>
  </p:clrMapOvr>
  <p:transition>
    <p:fade/>
  </p:transition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6000" y="533400"/>
            <a:ext cx="10261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1016000" y="1905000"/>
            <a:ext cx="10261600" cy="4038600"/>
          </a:xfrm>
        </p:spPr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16000" y="6391275"/>
            <a:ext cx="27432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470400" y="6403975"/>
            <a:ext cx="38608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144000" y="64008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45D6E689-2FE5-4008-B4F6-7C94AF19BC51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58398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8" name="Picture 8" descr="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</p:spPr>
      </p:pic>
      <p:sp>
        <p:nvSpPr>
          <p:cNvPr id="51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950384" y="1700213"/>
            <a:ext cx="10896600" cy="723900"/>
          </a:xfrm>
        </p:spPr>
        <p:txBody>
          <a:bodyPr/>
          <a:lstStyle>
            <a:lvl1pPr algn="ct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479551" y="3617914"/>
            <a:ext cx="9840383" cy="674687"/>
          </a:xfrm>
        </p:spPr>
        <p:txBody>
          <a:bodyPr/>
          <a:lstStyle>
            <a:lvl1pPr marL="0" indent="0" algn="ctr"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/>
      <p:bldP spid="5124" grpId="0" build="p">
        <p:tmplLst>
          <p:tmpl lvl="1">
            <p:tnLst>
              <p:par>
                <p:cTn presetID="50" presetClass="entr" presetSubtype="0" decel="10000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12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1000" fill="hold"/>
                        <p:tgtEl>
                          <p:spTgt spid="5124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+.3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5124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1000"/>
                        <p:tgtEl>
                          <p:spTgt spid="5124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3FF98D-017E-4365-AAF8-CCCB572386FA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74CDE6-66E2-48DB-8928-3AB4ED22624D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11200" y="1341438"/>
            <a:ext cx="5558367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72767" y="1341438"/>
            <a:ext cx="5560484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34E124-BD4E-486C-86AF-29157326C2ED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DF2B0C-E04C-4BB4-BF0D-86DD1E0FB431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BEC763-BD2D-42F9-A48D-315C461ED9A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4057EC-17F6-4E59-BFFD-BF2594FCA17B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D1C947-5A02-4429-9ED9-098C93613C7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DD0FD3-1BA8-487F-B923-D84D658C3E2C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8E6099-6450-492E-9CAF-977439DC7905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82101" y="85726"/>
            <a:ext cx="2851151" cy="57816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4417" y="85726"/>
            <a:ext cx="8354483" cy="57816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9A4556-47ED-480C-9315-D67BAF6EB619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fad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721223-C388-490A-998D-CFF3B298CB7D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fad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04A37C-7A32-43F8-8022-E529224E596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fad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0BD95E-17CE-411B-9B2E-0FBE4BB3502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fade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11200" y="1341438"/>
            <a:ext cx="5558367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72767" y="1341438"/>
            <a:ext cx="5560484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D22B53-71FF-495B-AD00-7AB2F8B42114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fade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259F8E-A662-411F-8857-B42F1F85BD3F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fade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BEC511-CC00-4FAE-B18F-A754E2101A2C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F7AB47-604B-49FE-AA8C-EEC0F6AD71AD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fade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8AF8A2-CFF4-4A62-8D50-A661C8B54B64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fade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01B78A-5D41-49DD-9B96-30E0F6F736BB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fade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D22FD8-B6A2-4D8E-AEE5-43BC3FBD40C1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fade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82101" y="85726"/>
            <a:ext cx="2851151" cy="57816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4417" y="85726"/>
            <a:ext cx="8354483" cy="57816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1581F4-2BB4-43D2-A267-68820016D5DF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fade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6000" y="533400"/>
            <a:ext cx="10261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1016000" y="1905000"/>
            <a:ext cx="10261600" cy="4038600"/>
          </a:xfrm>
        </p:spPr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16000" y="6391275"/>
            <a:ext cx="27432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470400" y="6403975"/>
            <a:ext cx="38608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144000" y="64008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45D6E689-2FE5-4008-B4F6-7C94AF19BC51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</p:cSld>
  <p:clrMapOvr>
    <a:masterClrMapping/>
  </p:clrMapOvr>
  <p:transition>
    <p:fade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>
    <p:fade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fade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904134" y="6681788"/>
            <a:ext cx="42333" cy="1762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149667" y="6681788"/>
            <a:ext cx="42333" cy="1762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904134" y="6681788"/>
            <a:ext cx="42333" cy="1762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149667" y="6681788"/>
            <a:ext cx="42333" cy="1762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>
    <p:fade/>
  </p:transition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  <p:transition>
    <p:fade/>
  </p:transition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fade/>
  </p:transition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fade/>
  </p:transition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>
    <p:fade/>
  </p:transition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6400" y="274638"/>
            <a:ext cx="2895600" cy="658336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8"/>
            <a:ext cx="8483600" cy="6583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>
    <p:fade/>
  </p:transition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6000" y="533400"/>
            <a:ext cx="10261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1016000" y="1905000"/>
            <a:ext cx="10261600" cy="4038600"/>
          </a:xfrm>
        </p:spPr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16000" y="6391275"/>
            <a:ext cx="27432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470400" y="6403975"/>
            <a:ext cx="38608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144000" y="64008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45D6E689-2FE5-4008-B4F6-7C94AF19BC51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6" name="Picture 6" descr="title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</p:spPr>
      </p:pic>
      <p:sp>
        <p:nvSpPr>
          <p:cNvPr id="51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2032000" y="2117725"/>
            <a:ext cx="8890000" cy="723900"/>
          </a:xfrm>
        </p:spPr>
        <p:txBody>
          <a:bodyPr/>
          <a:lstStyle>
            <a:lvl1pPr algn="ct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55751" y="4611689"/>
            <a:ext cx="9840383" cy="560387"/>
          </a:xfrm>
        </p:spPr>
        <p:txBody>
          <a:bodyPr/>
          <a:lstStyle>
            <a:lvl1pPr marL="0" indent="0" algn="ctr"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150"/>
                            </p:stCondLst>
                            <p:childTnLst>
                              <p:par>
                                <p:cTn id="11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/>
      <p:bldP spid="5124" grpId="0" build="p">
        <p:tmplLst>
          <p:tmpl lvl="1">
            <p:tnLst>
              <p:par>
                <p:cTn presetID="50" presetClass="entr" presetSubtype="0" decel="10000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12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1000" fill="hold"/>
                        <p:tgtEl>
                          <p:spTgt spid="5124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+.3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5124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1000"/>
                        <p:tgtEl>
                          <p:spTgt spid="5124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8BD7A0-71F0-479F-8EFE-9230AD44B89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5CE3FF-B76D-4881-86E3-C36DBA0EC416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fade/>
  </p:transition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68500" y="1639888"/>
            <a:ext cx="4842933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014634" y="1639888"/>
            <a:ext cx="4842933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FB4466-5C34-4E97-ACC8-0B838CCEDE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fade/>
  </p:transition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1D2747-4989-4CB0-AE90-67D01D1C405D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fade/>
  </p:transition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BA000D-4060-428B-B662-43B7E684653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fade/>
  </p:transition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E773F3-AD23-462F-907F-5B919444AE9B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fade/>
  </p:transition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E2D695-836D-4F0B-9DAE-85A048EF89CC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fade/>
  </p:transition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43197E-1D06-498B-B864-B446DC92725F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fade/>
  </p:transition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E57F1D-4A59-4E50-B573-6E1D5303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fade/>
  </p:transition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50401" y="0"/>
            <a:ext cx="2527300" cy="61658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68501" y="0"/>
            <a:ext cx="7378700" cy="61658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3F1BA8-CBFA-468F-8B1A-799C5351B52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fade/>
  </p:transition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84B96D-141F-4425-80F4-4DCBD089AA2B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50E328-F62C-4355-AC20-505A082ED7A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fade/>
  </p:transition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444486-5283-4799-8CD9-CBC026B0DB9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fade/>
  </p:transition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68500" y="1639888"/>
            <a:ext cx="4842933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014634" y="1639888"/>
            <a:ext cx="4842933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F86CB4-77CD-438F-AB96-6F7210FD9F66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fade/>
  </p:transition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D07187-F26A-46D7-BA95-954FC0BDB3D9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fade/>
  </p:transition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0D7171-894C-40B0-86F3-1872F5638FD1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fade/>
  </p:transition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32B6D9-5D82-4CCD-9722-1C7D2DE63CBA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fade/>
  </p:transition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009A0A-71AD-4F16-8D7C-725AA020170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fade/>
  </p:transition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647B53-C53D-4D9D-A61F-45D14291809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fade/>
  </p:transition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907206-0C3C-4EA7-9053-6EE052DE74B4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fade/>
  </p:transition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50401" y="0"/>
            <a:ext cx="2527300" cy="61658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68501" y="0"/>
            <a:ext cx="7378700" cy="61658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544A4F-9E00-40F4-A264-1801575E53D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6000" y="533400"/>
            <a:ext cx="10261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1016000" y="1905000"/>
            <a:ext cx="10261600" cy="4038600"/>
          </a:xfrm>
        </p:spPr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16000" y="6391275"/>
            <a:ext cx="27432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470400" y="6403975"/>
            <a:ext cx="38608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144000" y="64008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45D6E689-2FE5-4008-B4F6-7C94AF19BC51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</p:cSld>
  <p:clrMapOvr>
    <a:masterClrMapping/>
  </p:clrMapOvr>
  <p:transition>
    <p:fade/>
  </p:transition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>
    <p:fade/>
  </p:transition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fade/>
  </p:transition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904134" y="6681788"/>
            <a:ext cx="42333" cy="1762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149667" y="6681788"/>
            <a:ext cx="42333" cy="1762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>
    <p:fade/>
  </p:transition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>
    <p:fade/>
  </p:transition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  <p:transition>
    <p:fade/>
  </p:transition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fade/>
  </p:transition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>
    <p:fade/>
  </p:transition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6400" y="274638"/>
            <a:ext cx="2895600" cy="658336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8"/>
            <a:ext cx="8483600" cy="6583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>
    <p:fade/>
  </p:transition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6000" y="533400"/>
            <a:ext cx="10261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1016000" y="1905000"/>
            <a:ext cx="10261600" cy="4038600"/>
          </a:xfrm>
        </p:spPr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16000" y="6391275"/>
            <a:ext cx="27432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470400" y="6403975"/>
            <a:ext cx="38608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144000" y="64008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45D6E689-2FE5-4008-B4F6-7C94AF19BC51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6" name="Picture 6" descr="title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</p:spPr>
      </p:pic>
      <p:sp>
        <p:nvSpPr>
          <p:cNvPr id="51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2032000" y="2117725"/>
            <a:ext cx="8890000" cy="723900"/>
          </a:xfrm>
        </p:spPr>
        <p:txBody>
          <a:bodyPr/>
          <a:lstStyle>
            <a:lvl1pPr algn="ct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55751" y="4611689"/>
            <a:ext cx="9840383" cy="560387"/>
          </a:xfrm>
        </p:spPr>
        <p:txBody>
          <a:bodyPr/>
          <a:lstStyle>
            <a:lvl1pPr marL="0" indent="0" algn="ctr"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150"/>
                            </p:stCondLst>
                            <p:childTnLst>
                              <p:par>
                                <p:cTn id="11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/>
      <p:bldP spid="5124" grpId="0" build="p">
        <p:tmplLst>
          <p:tmpl lvl="1">
            <p:tnLst>
              <p:par>
                <p:cTn presetID="50" presetClass="entr" presetSubtype="0" decel="10000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12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1000" fill="hold"/>
                        <p:tgtEl>
                          <p:spTgt spid="5124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+.3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5124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1000"/>
                        <p:tgtEl>
                          <p:spTgt spid="5124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8BD7A0-71F0-479F-8EFE-9230AD44B89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fade/>
  </p:transition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5CE3FF-B76D-4881-86E3-C36DBA0EC416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fade/>
  </p:transition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68500" y="1639888"/>
            <a:ext cx="4842933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014634" y="1639888"/>
            <a:ext cx="4842933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FB4466-5C34-4E97-ACC8-0B838CCEDE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fade/>
  </p:transition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1D2747-4989-4CB0-AE90-67D01D1C405D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fade/>
  </p:transition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BA000D-4060-428B-B662-43B7E684653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fade/>
  </p:transition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E773F3-AD23-462F-907F-5B919444AE9B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E2D695-836D-4F0B-9DAE-85A048EF89CC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fade/>
  </p:transition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43197E-1D06-498B-B864-B446DC92725F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fade/>
  </p:transition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E57F1D-4A59-4E50-B573-6E1D5303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fade/>
  </p:transition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50401" y="0"/>
            <a:ext cx="2527300" cy="61658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68501" y="0"/>
            <a:ext cx="7378700" cy="61658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3F1BA8-CBFA-468F-8B1A-799C5351B52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fade/>
  </p:transition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84B96D-141F-4425-80F4-4DCBD089AA2B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fade/>
  </p:transition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50E328-F62C-4355-AC20-505A082ED7A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fade/>
  </p:transition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444486-5283-4799-8CD9-CBC026B0DB9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fade/>
  </p:transition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68500" y="1639888"/>
            <a:ext cx="4842933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014634" y="1639888"/>
            <a:ext cx="4842933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F86CB4-77CD-438F-AB96-6F7210FD9F66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fade/>
  </p:transition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D07187-F26A-46D7-BA95-954FC0BDB3D9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fade/>
  </p:transition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0D7171-894C-40B0-86F3-1872F5638FD1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2.xml"/><Relationship Id="rId13" Type="http://schemas.openxmlformats.org/officeDocument/2006/relationships/slideLayout" Target="../slideLayouts/slideLayout117.xml"/><Relationship Id="rId18" Type="http://schemas.openxmlformats.org/officeDocument/2006/relationships/theme" Target="../theme/theme10.xml"/><Relationship Id="rId3" Type="http://schemas.openxmlformats.org/officeDocument/2006/relationships/slideLayout" Target="../slideLayouts/slideLayout107.xml"/><Relationship Id="rId7" Type="http://schemas.openxmlformats.org/officeDocument/2006/relationships/slideLayout" Target="../slideLayouts/slideLayout111.xml"/><Relationship Id="rId12" Type="http://schemas.openxmlformats.org/officeDocument/2006/relationships/slideLayout" Target="../slideLayouts/slideLayout116.xml"/><Relationship Id="rId17" Type="http://schemas.openxmlformats.org/officeDocument/2006/relationships/slideLayout" Target="../slideLayouts/slideLayout121.xml"/><Relationship Id="rId2" Type="http://schemas.openxmlformats.org/officeDocument/2006/relationships/slideLayout" Target="../slideLayouts/slideLayout106.xml"/><Relationship Id="rId16" Type="http://schemas.openxmlformats.org/officeDocument/2006/relationships/slideLayout" Target="../slideLayouts/slideLayout120.xml"/><Relationship Id="rId1" Type="http://schemas.openxmlformats.org/officeDocument/2006/relationships/slideLayout" Target="../slideLayouts/slideLayout105.xml"/><Relationship Id="rId6" Type="http://schemas.openxmlformats.org/officeDocument/2006/relationships/slideLayout" Target="../slideLayouts/slideLayout110.xml"/><Relationship Id="rId11" Type="http://schemas.openxmlformats.org/officeDocument/2006/relationships/slideLayout" Target="../slideLayouts/slideLayout115.xml"/><Relationship Id="rId5" Type="http://schemas.openxmlformats.org/officeDocument/2006/relationships/slideLayout" Target="../slideLayouts/slideLayout109.xml"/><Relationship Id="rId15" Type="http://schemas.openxmlformats.org/officeDocument/2006/relationships/slideLayout" Target="../slideLayouts/slideLayout119.xml"/><Relationship Id="rId10" Type="http://schemas.openxmlformats.org/officeDocument/2006/relationships/slideLayout" Target="../slideLayouts/slideLayout114.xml"/><Relationship Id="rId4" Type="http://schemas.openxmlformats.org/officeDocument/2006/relationships/slideLayout" Target="../slideLayouts/slideLayout108.xml"/><Relationship Id="rId9" Type="http://schemas.openxmlformats.org/officeDocument/2006/relationships/slideLayout" Target="../slideLayouts/slideLayout113.xml"/><Relationship Id="rId14" Type="http://schemas.openxmlformats.org/officeDocument/2006/relationships/slideLayout" Target="../slideLayouts/slideLayout118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4.jpe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5" Type="http://schemas.openxmlformats.org/officeDocument/2006/relationships/image" Target="../media/image6.png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Relationship Id="rId14" Type="http://schemas.openxmlformats.org/officeDocument/2006/relationships/image" Target="../media/image4.jpe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3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12" Type="http://schemas.openxmlformats.org/officeDocument/2006/relationships/slideLayout" Target="../slideLayouts/slideLayout47.xml"/><Relationship Id="rId2" Type="http://schemas.openxmlformats.org/officeDocument/2006/relationships/slideLayout" Target="../slideLayouts/slideLayout37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11" Type="http://schemas.openxmlformats.org/officeDocument/2006/relationships/slideLayout" Target="../slideLayouts/slideLayout46.xml"/><Relationship Id="rId5" Type="http://schemas.openxmlformats.org/officeDocument/2006/relationships/slideLayout" Target="../slideLayouts/slideLayout40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45.xml"/><Relationship Id="rId4" Type="http://schemas.openxmlformats.org/officeDocument/2006/relationships/slideLayout" Target="../slideLayouts/slideLayout39.xml"/><Relationship Id="rId9" Type="http://schemas.openxmlformats.org/officeDocument/2006/relationships/slideLayout" Target="../slideLayouts/slideLayout44.xml"/><Relationship Id="rId14" Type="http://schemas.openxmlformats.org/officeDocument/2006/relationships/image" Target="../media/image1.jpeg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5.xml"/><Relationship Id="rId13" Type="http://schemas.openxmlformats.org/officeDocument/2006/relationships/image" Target="../media/image7.jpeg"/><Relationship Id="rId3" Type="http://schemas.openxmlformats.org/officeDocument/2006/relationships/slideLayout" Target="../slideLayouts/slideLayout50.xml"/><Relationship Id="rId7" Type="http://schemas.openxmlformats.org/officeDocument/2006/relationships/slideLayout" Target="../slideLayouts/slideLayout54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9.xml"/><Relationship Id="rId1" Type="http://schemas.openxmlformats.org/officeDocument/2006/relationships/slideLayout" Target="../slideLayouts/slideLayout48.xml"/><Relationship Id="rId6" Type="http://schemas.openxmlformats.org/officeDocument/2006/relationships/slideLayout" Target="../slideLayouts/slideLayout53.xml"/><Relationship Id="rId11" Type="http://schemas.openxmlformats.org/officeDocument/2006/relationships/slideLayout" Target="../slideLayouts/slideLayout58.xml"/><Relationship Id="rId5" Type="http://schemas.openxmlformats.org/officeDocument/2006/relationships/slideLayout" Target="../slideLayouts/slideLayout52.xml"/><Relationship Id="rId10" Type="http://schemas.openxmlformats.org/officeDocument/2006/relationships/slideLayout" Target="../slideLayouts/slideLayout57.xml"/><Relationship Id="rId4" Type="http://schemas.openxmlformats.org/officeDocument/2006/relationships/slideLayout" Target="../slideLayouts/slideLayout51.xml"/><Relationship Id="rId9" Type="http://schemas.openxmlformats.org/officeDocument/2006/relationships/slideLayout" Target="../slideLayouts/slideLayout56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6.xml"/><Relationship Id="rId13" Type="http://schemas.openxmlformats.org/officeDocument/2006/relationships/theme" Target="../theme/theme6.xml"/><Relationship Id="rId3" Type="http://schemas.openxmlformats.org/officeDocument/2006/relationships/slideLayout" Target="../slideLayouts/slideLayout61.xml"/><Relationship Id="rId7" Type="http://schemas.openxmlformats.org/officeDocument/2006/relationships/slideLayout" Target="../slideLayouts/slideLayout65.xml"/><Relationship Id="rId12" Type="http://schemas.openxmlformats.org/officeDocument/2006/relationships/slideLayout" Target="../slideLayouts/slideLayout70.xml"/><Relationship Id="rId2" Type="http://schemas.openxmlformats.org/officeDocument/2006/relationships/slideLayout" Target="../slideLayouts/slideLayout60.xml"/><Relationship Id="rId1" Type="http://schemas.openxmlformats.org/officeDocument/2006/relationships/slideLayout" Target="../slideLayouts/slideLayout59.xml"/><Relationship Id="rId6" Type="http://schemas.openxmlformats.org/officeDocument/2006/relationships/slideLayout" Target="../slideLayouts/slideLayout64.xml"/><Relationship Id="rId11" Type="http://schemas.openxmlformats.org/officeDocument/2006/relationships/slideLayout" Target="../slideLayouts/slideLayout69.xml"/><Relationship Id="rId5" Type="http://schemas.openxmlformats.org/officeDocument/2006/relationships/slideLayout" Target="../slideLayouts/slideLayout63.xml"/><Relationship Id="rId10" Type="http://schemas.openxmlformats.org/officeDocument/2006/relationships/slideLayout" Target="../slideLayouts/slideLayout68.xml"/><Relationship Id="rId4" Type="http://schemas.openxmlformats.org/officeDocument/2006/relationships/slideLayout" Target="../slideLayouts/slideLayout62.xml"/><Relationship Id="rId9" Type="http://schemas.openxmlformats.org/officeDocument/2006/relationships/slideLayout" Target="../slideLayouts/slideLayout67.xml"/><Relationship Id="rId14" Type="http://schemas.openxmlformats.org/officeDocument/2006/relationships/image" Target="../media/image7.jpeg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8.xml"/><Relationship Id="rId13" Type="http://schemas.openxmlformats.org/officeDocument/2006/relationships/theme" Target="../theme/theme7.xml"/><Relationship Id="rId3" Type="http://schemas.openxmlformats.org/officeDocument/2006/relationships/slideLayout" Target="../slideLayouts/slideLayout73.xml"/><Relationship Id="rId7" Type="http://schemas.openxmlformats.org/officeDocument/2006/relationships/slideLayout" Target="../slideLayouts/slideLayout77.xml"/><Relationship Id="rId12" Type="http://schemas.openxmlformats.org/officeDocument/2006/relationships/slideLayout" Target="../slideLayouts/slideLayout82.xml"/><Relationship Id="rId2" Type="http://schemas.openxmlformats.org/officeDocument/2006/relationships/slideLayout" Target="../slideLayouts/slideLayout7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71.xml"/><Relationship Id="rId6" Type="http://schemas.openxmlformats.org/officeDocument/2006/relationships/slideLayout" Target="../slideLayouts/slideLayout76.xml"/><Relationship Id="rId11" Type="http://schemas.openxmlformats.org/officeDocument/2006/relationships/slideLayout" Target="../slideLayouts/slideLayout81.xml"/><Relationship Id="rId5" Type="http://schemas.openxmlformats.org/officeDocument/2006/relationships/slideLayout" Target="../slideLayouts/slideLayout7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80.xml"/><Relationship Id="rId4" Type="http://schemas.openxmlformats.org/officeDocument/2006/relationships/slideLayout" Target="../slideLayouts/slideLayout74.xml"/><Relationship Id="rId9" Type="http://schemas.openxmlformats.org/officeDocument/2006/relationships/slideLayout" Target="../slideLayouts/slideLayout79.xml"/><Relationship Id="rId14" Type="http://schemas.openxmlformats.org/officeDocument/2006/relationships/image" Target="../media/image1.jpeg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0.xml"/><Relationship Id="rId13" Type="http://schemas.openxmlformats.org/officeDocument/2006/relationships/image" Target="../media/image7.jpeg"/><Relationship Id="rId3" Type="http://schemas.openxmlformats.org/officeDocument/2006/relationships/slideLayout" Target="../slideLayouts/slideLayout85.xml"/><Relationship Id="rId7" Type="http://schemas.openxmlformats.org/officeDocument/2006/relationships/slideLayout" Target="../slideLayouts/slideLayout89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84.xml"/><Relationship Id="rId1" Type="http://schemas.openxmlformats.org/officeDocument/2006/relationships/slideLayout" Target="../slideLayouts/slideLayout83.xml"/><Relationship Id="rId6" Type="http://schemas.openxmlformats.org/officeDocument/2006/relationships/slideLayout" Target="../slideLayouts/slideLayout88.xml"/><Relationship Id="rId11" Type="http://schemas.openxmlformats.org/officeDocument/2006/relationships/slideLayout" Target="../slideLayouts/slideLayout93.xml"/><Relationship Id="rId5" Type="http://schemas.openxmlformats.org/officeDocument/2006/relationships/slideLayout" Target="../slideLayouts/slideLayout87.xml"/><Relationship Id="rId10" Type="http://schemas.openxmlformats.org/officeDocument/2006/relationships/slideLayout" Target="../slideLayouts/slideLayout92.xml"/><Relationship Id="rId4" Type="http://schemas.openxmlformats.org/officeDocument/2006/relationships/slideLayout" Target="../slideLayouts/slideLayout86.xml"/><Relationship Id="rId9" Type="http://schemas.openxmlformats.org/officeDocument/2006/relationships/slideLayout" Target="../slideLayouts/slideLayout91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1.xml"/><Relationship Id="rId13" Type="http://schemas.openxmlformats.org/officeDocument/2006/relationships/image" Target="../media/image7.jpeg"/><Relationship Id="rId3" Type="http://schemas.openxmlformats.org/officeDocument/2006/relationships/slideLayout" Target="../slideLayouts/slideLayout96.xml"/><Relationship Id="rId7" Type="http://schemas.openxmlformats.org/officeDocument/2006/relationships/slideLayout" Target="../slideLayouts/slideLayout100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5.xml"/><Relationship Id="rId1" Type="http://schemas.openxmlformats.org/officeDocument/2006/relationships/slideLayout" Target="../slideLayouts/slideLayout94.xml"/><Relationship Id="rId6" Type="http://schemas.openxmlformats.org/officeDocument/2006/relationships/slideLayout" Target="../slideLayouts/slideLayout99.xml"/><Relationship Id="rId11" Type="http://schemas.openxmlformats.org/officeDocument/2006/relationships/slideLayout" Target="../slideLayouts/slideLayout104.xml"/><Relationship Id="rId5" Type="http://schemas.openxmlformats.org/officeDocument/2006/relationships/slideLayout" Target="../slideLayouts/slideLayout98.xml"/><Relationship Id="rId10" Type="http://schemas.openxmlformats.org/officeDocument/2006/relationships/slideLayout" Target="../slideLayouts/slideLayout103.xml"/><Relationship Id="rId4" Type="http://schemas.openxmlformats.org/officeDocument/2006/relationships/slideLayout" Target="../slideLayouts/slideLayout97.xml"/><Relationship Id="rId9" Type="http://schemas.openxmlformats.org/officeDocument/2006/relationships/slideLayout" Target="../slideLayouts/slideLayout10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48" name="Picture 16" descr="tmp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</p:spPr>
      </p:pic>
      <p:pic>
        <p:nvPicPr>
          <p:cNvPr id="44049" name="Picture 17" descr="text"/>
          <p:cNvPicPr>
            <a:picLocks noChangeAspect="1" noChangeArrowheads="1"/>
          </p:cNvPicPr>
          <p:nvPr/>
        </p:nvPicPr>
        <p:blipFill>
          <a:blip r:embed="rId15"/>
          <a:srcRect b="19464"/>
          <a:stretch>
            <a:fillRect/>
          </a:stretch>
        </p:blipFill>
        <p:spPr bwMode="auto">
          <a:xfrm>
            <a:off x="1153584" y="1557339"/>
            <a:ext cx="10972800" cy="3671887"/>
          </a:xfrm>
          <a:prstGeom prst="rect">
            <a:avLst/>
          </a:prstGeom>
          <a:noFill/>
        </p:spPr>
      </p:pic>
      <p:pic>
        <p:nvPicPr>
          <p:cNvPr id="44050" name="Picture 18" descr="Title Bar"/>
          <p:cNvPicPr>
            <a:picLocks noChangeAspect="1" noChangeArrowheads="1"/>
          </p:cNvPicPr>
          <p:nvPr/>
        </p:nvPicPr>
        <p:blipFill>
          <a:blip r:embed="rId16"/>
          <a:srcRect/>
          <a:stretch>
            <a:fillRect/>
          </a:stretch>
        </p:blipFill>
        <p:spPr bwMode="auto">
          <a:xfrm>
            <a:off x="-2117" y="1"/>
            <a:ext cx="12192001" cy="847725"/>
          </a:xfrm>
          <a:prstGeom prst="rect">
            <a:avLst/>
          </a:prstGeom>
          <a:noFill/>
        </p:spPr>
      </p:pic>
      <p:sp>
        <p:nvSpPr>
          <p:cNvPr id="44051" name="Rectangle 19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904133" y="6681788"/>
            <a:ext cx="287867" cy="176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44052" name="Text Box 20"/>
          <p:cNvSpPr txBox="1">
            <a:spLocks noChangeArrowheads="1"/>
          </p:cNvSpPr>
          <p:nvPr/>
        </p:nvSpPr>
        <p:spPr bwMode="auto">
          <a:xfrm>
            <a:off x="508001" y="188913"/>
            <a:ext cx="9715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sz="2400">
                <a:solidFill>
                  <a:schemeClr val="tx2"/>
                </a:solidFill>
                <a:latin typeface="AvantGarde Bk BT" pitchFamily="34" charset="0"/>
              </a:rPr>
              <a:t>Using your m62 template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defRPr sz="9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9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900">
          <a:solidFill>
            <a:schemeClr val="tx1"/>
          </a:solidFill>
          <a:latin typeface="+mn-lt"/>
        </a:defRPr>
      </a:lvl3pPr>
      <a:lvl4pPr marL="1550988" indent="-228600" algn="l" rtl="0" eaLnBrk="1" fontAlgn="base" hangingPunct="1">
        <a:spcBef>
          <a:spcPct val="20000"/>
        </a:spcBef>
        <a:spcAft>
          <a:spcPct val="0"/>
        </a:spcAft>
        <a:buChar char="–"/>
        <a:defRPr sz="900">
          <a:solidFill>
            <a:schemeClr val="tx1"/>
          </a:solidFill>
          <a:latin typeface="+mn-lt"/>
        </a:defRPr>
      </a:lvl4pPr>
      <a:lvl5pPr marL="1958975" indent="-228600" algn="l" rtl="0" eaLnBrk="1" fontAlgn="base" hangingPunct="1">
        <a:spcBef>
          <a:spcPct val="20000"/>
        </a:spcBef>
        <a:spcAft>
          <a:spcPct val="0"/>
        </a:spcAft>
        <a:buChar char="»"/>
        <a:defRPr sz="900">
          <a:solidFill>
            <a:schemeClr val="tx1"/>
          </a:solidFill>
          <a:latin typeface="+mn-lt"/>
        </a:defRPr>
      </a:lvl5pPr>
      <a:lvl6pPr marL="2416175" indent="-228600" algn="l" rtl="0" eaLnBrk="1" fontAlgn="base" hangingPunct="1">
        <a:spcBef>
          <a:spcPct val="20000"/>
        </a:spcBef>
        <a:spcAft>
          <a:spcPct val="0"/>
        </a:spcAft>
        <a:buChar char="»"/>
        <a:defRPr sz="900">
          <a:solidFill>
            <a:schemeClr val="tx1"/>
          </a:solidFill>
          <a:latin typeface="+mn-lt"/>
        </a:defRPr>
      </a:lvl6pPr>
      <a:lvl7pPr marL="2873375" indent="-228600" algn="l" rtl="0" eaLnBrk="1" fontAlgn="base" hangingPunct="1">
        <a:spcBef>
          <a:spcPct val="20000"/>
        </a:spcBef>
        <a:spcAft>
          <a:spcPct val="0"/>
        </a:spcAft>
        <a:buChar char="»"/>
        <a:defRPr sz="900">
          <a:solidFill>
            <a:schemeClr val="tx1"/>
          </a:solidFill>
          <a:latin typeface="+mn-lt"/>
        </a:defRPr>
      </a:lvl7pPr>
      <a:lvl8pPr marL="3330575" indent="-228600" algn="l" rtl="0" eaLnBrk="1" fontAlgn="base" hangingPunct="1">
        <a:spcBef>
          <a:spcPct val="20000"/>
        </a:spcBef>
        <a:spcAft>
          <a:spcPct val="0"/>
        </a:spcAft>
        <a:buChar char="»"/>
        <a:defRPr sz="900">
          <a:solidFill>
            <a:schemeClr val="tx1"/>
          </a:solidFill>
          <a:latin typeface="+mn-lt"/>
        </a:defRPr>
      </a:lvl8pPr>
      <a:lvl9pPr marL="3787775" indent="-228600" algn="l" rtl="0" eaLnBrk="1" fontAlgn="base" hangingPunct="1">
        <a:spcBef>
          <a:spcPct val="20000"/>
        </a:spcBef>
        <a:spcAft>
          <a:spcPct val="0"/>
        </a:spcAft>
        <a:buChar char="»"/>
        <a:defRPr sz="9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17-Jan-16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2275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5" r:id="rId1"/>
    <p:sldLayoutId id="2147483846" r:id="rId2"/>
    <p:sldLayoutId id="2147483847" r:id="rId3"/>
    <p:sldLayoutId id="2147483848" r:id="rId4"/>
    <p:sldLayoutId id="2147483849" r:id="rId5"/>
    <p:sldLayoutId id="2147483850" r:id="rId6"/>
    <p:sldLayoutId id="2147483851" r:id="rId7"/>
    <p:sldLayoutId id="2147483852" r:id="rId8"/>
    <p:sldLayoutId id="2147483853" r:id="rId9"/>
    <p:sldLayoutId id="2147483854" r:id="rId10"/>
    <p:sldLayoutId id="2147483855" r:id="rId11"/>
    <p:sldLayoutId id="2147483856" r:id="rId12"/>
    <p:sldLayoutId id="2147483857" r:id="rId13"/>
    <p:sldLayoutId id="2147483858" r:id="rId14"/>
    <p:sldLayoutId id="2147483859" r:id="rId15"/>
    <p:sldLayoutId id="2147483860" r:id="rId16"/>
    <p:sldLayoutId id="2147483861" r:id="rId17"/>
  </p:sldLayoutIdLst>
  <p:transition>
    <p:fade/>
  </p:transition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21" name="Picture 25" descr="1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</p:spPr>
      </p:pic>
      <p:sp>
        <p:nvSpPr>
          <p:cNvPr id="4113" name="Rectangle 17"/>
          <p:cNvSpPr>
            <a:spLocks noGrp="1" noChangeArrowheads="1"/>
          </p:cNvSpPr>
          <p:nvPr>
            <p:ph type="title"/>
          </p:nvPr>
        </p:nvSpPr>
        <p:spPr bwMode="auto">
          <a:xfrm>
            <a:off x="624417" y="85726"/>
            <a:ext cx="9889067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4114" name="Rectangle 18"/>
          <p:cNvSpPr>
            <a:spLocks noGrp="1" noChangeArrowheads="1"/>
          </p:cNvSpPr>
          <p:nvPr>
            <p:ph type="body" idx="1"/>
          </p:nvPr>
        </p:nvSpPr>
        <p:spPr bwMode="auto">
          <a:xfrm>
            <a:off x="711200" y="1341438"/>
            <a:ext cx="11322051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115" name="Rectangle 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063751" y="6438900"/>
            <a:ext cx="1386416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bg1"/>
                </a:solidFill>
              </a:defRPr>
            </a:lvl1pPr>
          </a:lstStyle>
          <a:p>
            <a:endParaRPr lang="en-GB"/>
          </a:p>
        </p:txBody>
      </p:sp>
      <p:sp>
        <p:nvSpPr>
          <p:cNvPr id="4116" name="Rectangle 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014384" y="6438900"/>
            <a:ext cx="4959349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bg1"/>
                </a:solidFill>
              </a:defRPr>
            </a:lvl1pPr>
          </a:lstStyle>
          <a:p>
            <a:endParaRPr lang="en-GB"/>
          </a:p>
        </p:txBody>
      </p:sp>
      <p:sp>
        <p:nvSpPr>
          <p:cNvPr id="4117" name="Rectangle 2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537951" y="6438900"/>
            <a:ext cx="912283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fld id="{A85E0F08-9924-4FF4-9EC8-607D82A34F87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13" grpId="0"/>
    </p:bld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9554" name="Picture 2" descr="1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</p:spPr>
      </p:pic>
      <p:sp>
        <p:nvSpPr>
          <p:cNvPr id="27955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24417" y="85726"/>
            <a:ext cx="9889067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27955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711200" y="1341438"/>
            <a:ext cx="11322051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279557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063751" y="6438900"/>
            <a:ext cx="1386416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bg1"/>
                </a:solidFill>
              </a:defRPr>
            </a:lvl1pPr>
          </a:lstStyle>
          <a:p>
            <a:endParaRPr lang="en-GB"/>
          </a:p>
        </p:txBody>
      </p:sp>
      <p:sp>
        <p:nvSpPr>
          <p:cNvPr id="27955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014384" y="6438900"/>
            <a:ext cx="4959349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bg1"/>
                </a:solidFill>
              </a:defRPr>
            </a:lvl1pPr>
          </a:lstStyle>
          <a:p>
            <a:endParaRPr lang="en-GB"/>
          </a:p>
        </p:txBody>
      </p:sp>
      <p:sp>
        <p:nvSpPr>
          <p:cNvPr id="279559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537951" y="6438900"/>
            <a:ext cx="912283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fld id="{3D2B56DF-B2DC-4198-A7FE-7EB63835651C}" type="slidenum">
              <a:rPr lang="en-GB"/>
              <a:pPr/>
              <a:t>‹#›</a:t>
            </a:fld>
            <a:endParaRPr lang="en-GB"/>
          </a:p>
        </p:txBody>
      </p:sp>
      <p:pic>
        <p:nvPicPr>
          <p:cNvPr id="279560" name="Picture 8" descr="1"/>
          <p:cNvPicPr>
            <a:picLocks noChangeAspect="1" noChangeArrowheads="1"/>
          </p:cNvPicPr>
          <p:nvPr/>
        </p:nvPicPr>
        <p:blipFill>
          <a:blip r:embed="rId15"/>
          <a:srcRect l="2078" t="-250000"/>
          <a:stretch>
            <a:fillRect/>
          </a:stretch>
        </p:blipFill>
        <p:spPr bwMode="auto">
          <a:xfrm>
            <a:off x="505885" y="404813"/>
            <a:ext cx="9078383" cy="100012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  <p:sldLayoutId id="2147483741" r:id="rId4"/>
    <p:sldLayoutId id="2147483742" r:id="rId5"/>
    <p:sldLayoutId id="2147483743" r:id="rId6"/>
    <p:sldLayoutId id="2147483744" r:id="rId7"/>
    <p:sldLayoutId id="2147483745" r:id="rId8"/>
    <p:sldLayoutId id="2147483746" r:id="rId9"/>
    <p:sldLayoutId id="2147483747" r:id="rId10"/>
    <p:sldLayoutId id="2147483748" r:id="rId11"/>
    <p:sldLayoutId id="2147483749" r:id="rId12"/>
  </p:sldLayoutIdLst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79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2795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795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9555" grpId="0"/>
    </p:bld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2567" name="Picture 7" descr="tmp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</p:spPr>
      </p:pic>
      <p:pic>
        <p:nvPicPr>
          <p:cNvPr id="322568" name="Picture 8" descr="text"/>
          <p:cNvPicPr>
            <a:picLocks noChangeAspect="1" noChangeArrowheads="1"/>
          </p:cNvPicPr>
          <p:nvPr/>
        </p:nvPicPr>
        <p:blipFill>
          <a:blip r:embed="rId15"/>
          <a:srcRect b="19464"/>
          <a:stretch>
            <a:fillRect/>
          </a:stretch>
        </p:blipFill>
        <p:spPr bwMode="auto">
          <a:xfrm>
            <a:off x="1153584" y="1557339"/>
            <a:ext cx="10972800" cy="3671887"/>
          </a:xfrm>
          <a:prstGeom prst="rect">
            <a:avLst/>
          </a:prstGeom>
          <a:noFill/>
        </p:spPr>
      </p:pic>
      <p:pic>
        <p:nvPicPr>
          <p:cNvPr id="322569" name="Picture 9" descr="Title Bar"/>
          <p:cNvPicPr>
            <a:picLocks noChangeAspect="1" noChangeArrowheads="1"/>
          </p:cNvPicPr>
          <p:nvPr/>
        </p:nvPicPr>
        <p:blipFill>
          <a:blip r:embed="rId16"/>
          <a:srcRect/>
          <a:stretch>
            <a:fillRect/>
          </a:stretch>
        </p:blipFill>
        <p:spPr bwMode="auto">
          <a:xfrm>
            <a:off x="-2117" y="1"/>
            <a:ext cx="12192001" cy="847725"/>
          </a:xfrm>
          <a:prstGeom prst="rect">
            <a:avLst/>
          </a:prstGeom>
          <a:noFill/>
        </p:spPr>
      </p:pic>
      <p:sp>
        <p:nvSpPr>
          <p:cNvPr id="322570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904133" y="6681788"/>
            <a:ext cx="287867" cy="176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322571" name="Text Box 11"/>
          <p:cNvSpPr txBox="1">
            <a:spLocks noChangeArrowheads="1"/>
          </p:cNvSpPr>
          <p:nvPr/>
        </p:nvSpPr>
        <p:spPr bwMode="auto">
          <a:xfrm>
            <a:off x="508001" y="188913"/>
            <a:ext cx="9715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sz="2400">
                <a:solidFill>
                  <a:schemeClr val="tx2"/>
                </a:solidFill>
                <a:latin typeface="AvantGarde Bk BT" pitchFamily="34" charset="0"/>
              </a:rPr>
              <a:t>Using your m62 template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  <p:sldLayoutId id="2147483762" r:id="rId12"/>
  </p:sldLayoutIdLst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225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defRPr sz="9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9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900">
          <a:solidFill>
            <a:schemeClr val="tx1"/>
          </a:solidFill>
          <a:latin typeface="+mn-lt"/>
        </a:defRPr>
      </a:lvl3pPr>
      <a:lvl4pPr marL="1550988" indent="-228600" algn="l" rtl="0" eaLnBrk="1" fontAlgn="base" hangingPunct="1">
        <a:spcBef>
          <a:spcPct val="20000"/>
        </a:spcBef>
        <a:spcAft>
          <a:spcPct val="0"/>
        </a:spcAft>
        <a:buChar char="–"/>
        <a:defRPr sz="900">
          <a:solidFill>
            <a:schemeClr val="tx1"/>
          </a:solidFill>
          <a:latin typeface="+mn-lt"/>
        </a:defRPr>
      </a:lvl4pPr>
      <a:lvl5pPr marL="1958975" indent="-228600" algn="l" rtl="0" eaLnBrk="1" fontAlgn="base" hangingPunct="1">
        <a:spcBef>
          <a:spcPct val="20000"/>
        </a:spcBef>
        <a:spcAft>
          <a:spcPct val="0"/>
        </a:spcAft>
        <a:buChar char="»"/>
        <a:defRPr sz="900">
          <a:solidFill>
            <a:schemeClr val="tx1"/>
          </a:solidFill>
          <a:latin typeface="+mn-lt"/>
        </a:defRPr>
      </a:lvl5pPr>
      <a:lvl6pPr marL="2416175" indent="-228600" algn="l" rtl="0" eaLnBrk="1" fontAlgn="base" hangingPunct="1">
        <a:spcBef>
          <a:spcPct val="20000"/>
        </a:spcBef>
        <a:spcAft>
          <a:spcPct val="0"/>
        </a:spcAft>
        <a:buChar char="»"/>
        <a:defRPr sz="900">
          <a:solidFill>
            <a:schemeClr val="tx1"/>
          </a:solidFill>
          <a:latin typeface="+mn-lt"/>
        </a:defRPr>
      </a:lvl6pPr>
      <a:lvl7pPr marL="2873375" indent="-228600" algn="l" rtl="0" eaLnBrk="1" fontAlgn="base" hangingPunct="1">
        <a:spcBef>
          <a:spcPct val="20000"/>
        </a:spcBef>
        <a:spcAft>
          <a:spcPct val="0"/>
        </a:spcAft>
        <a:buChar char="»"/>
        <a:defRPr sz="900">
          <a:solidFill>
            <a:schemeClr val="tx1"/>
          </a:solidFill>
          <a:latin typeface="+mn-lt"/>
        </a:defRPr>
      </a:lvl7pPr>
      <a:lvl8pPr marL="3330575" indent="-228600" algn="l" rtl="0" eaLnBrk="1" fontAlgn="base" hangingPunct="1">
        <a:spcBef>
          <a:spcPct val="20000"/>
        </a:spcBef>
        <a:spcAft>
          <a:spcPct val="0"/>
        </a:spcAft>
        <a:buChar char="»"/>
        <a:defRPr sz="900">
          <a:solidFill>
            <a:schemeClr val="tx1"/>
          </a:solidFill>
          <a:latin typeface="+mn-lt"/>
        </a:defRPr>
      </a:lvl8pPr>
      <a:lvl9pPr marL="3787775" indent="-228600" algn="l" rtl="0" eaLnBrk="1" fontAlgn="base" hangingPunct="1">
        <a:spcBef>
          <a:spcPct val="20000"/>
        </a:spcBef>
        <a:spcAft>
          <a:spcPct val="0"/>
        </a:spcAft>
        <a:buChar char="»"/>
        <a:defRPr sz="9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12" name="Picture 16" descr="background1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</p:spPr>
      </p:pic>
      <p:sp>
        <p:nvSpPr>
          <p:cNvPr id="4100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3388785" y="1"/>
            <a:ext cx="8688916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68500" y="1639888"/>
            <a:ext cx="9889067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10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8233" y="6496050"/>
            <a:ext cx="2844800" cy="29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/>
          </a:p>
        </p:txBody>
      </p:sp>
      <p:sp>
        <p:nvSpPr>
          <p:cNvPr id="410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775885" y="6505576"/>
            <a:ext cx="6201833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/>
          </a:p>
        </p:txBody>
      </p:sp>
      <p:sp>
        <p:nvSpPr>
          <p:cNvPr id="410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0" y="6467476"/>
            <a:ext cx="527051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bg1"/>
                </a:solidFill>
              </a:defRPr>
            </a:lvl1pPr>
          </a:lstStyle>
          <a:p>
            <a:fld id="{307E00F1-E106-4CB0-9CFF-7BC61140C90A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4" r:id="rId1"/>
    <p:sldLayoutId id="2147483765" r:id="rId2"/>
    <p:sldLayoutId id="2147483766" r:id="rId3"/>
    <p:sldLayoutId id="2147483767" r:id="rId4"/>
    <p:sldLayoutId id="2147483768" r:id="rId5"/>
    <p:sldLayoutId id="2147483769" r:id="rId6"/>
    <p:sldLayoutId id="2147483770" r:id="rId7"/>
    <p:sldLayoutId id="2147483771" r:id="rId8"/>
    <p:sldLayoutId id="2147483772" r:id="rId9"/>
    <p:sldLayoutId id="2147483773" r:id="rId10"/>
    <p:sldLayoutId id="2147483774" r:id="rId11"/>
  </p:sldLayoutIdLst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/>
    </p:bldLst>
  </p:timing>
  <p:txStyles>
    <p:titleStyle>
      <a:lvl1pPr algn="r" rtl="0" eaLnBrk="1" fontAlgn="base" hangingPunct="1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+mj-lt"/>
          <a:ea typeface="+mj-ea"/>
          <a:cs typeface="+mj-cs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" charset="0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" charset="0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" charset="0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" charset="0"/>
        </a:defRPr>
      </a:lvl5pPr>
      <a:lvl6pPr marL="457200" algn="r" rtl="0" eaLnBrk="1" fontAlgn="base" hangingPunct="1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" charset="0"/>
        </a:defRPr>
      </a:lvl6pPr>
      <a:lvl7pPr marL="914400" algn="r" rtl="0" eaLnBrk="1" fontAlgn="base" hangingPunct="1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" charset="0"/>
        </a:defRPr>
      </a:lvl7pPr>
      <a:lvl8pPr marL="1371600" algn="r" rtl="0" eaLnBrk="1" fontAlgn="base" hangingPunct="1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" charset="0"/>
        </a:defRPr>
      </a:lvl8pPr>
      <a:lvl9pPr marL="1828800" algn="r" rtl="0" eaLnBrk="1" fontAlgn="base" hangingPunct="1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6178" name="Picture 2" descr="background1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</p:spPr>
      </p:pic>
      <p:sp>
        <p:nvSpPr>
          <p:cNvPr id="30617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3388785" y="1"/>
            <a:ext cx="8688916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  <a:endParaRPr lang="en-GB" dirty="0" smtClean="0"/>
          </a:p>
        </p:txBody>
      </p:sp>
      <p:sp>
        <p:nvSpPr>
          <p:cNvPr id="30618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8233" y="6496050"/>
            <a:ext cx="2844800" cy="29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/>
          </a:p>
        </p:txBody>
      </p:sp>
      <p:sp>
        <p:nvSpPr>
          <p:cNvPr id="30618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775885" y="6505576"/>
            <a:ext cx="6201833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/>
          </a:p>
        </p:txBody>
      </p:sp>
      <p:sp>
        <p:nvSpPr>
          <p:cNvPr id="30618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0" y="6467476"/>
            <a:ext cx="527051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bg1"/>
                </a:solidFill>
              </a:defRPr>
            </a:lvl1pPr>
          </a:lstStyle>
          <a:p>
            <a:fld id="{9B9416B5-E98D-4E02-AA7C-F49F53A0A897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306184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68500" y="1639888"/>
            <a:ext cx="9889067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6" r:id="rId1"/>
    <p:sldLayoutId id="2147483777" r:id="rId2"/>
    <p:sldLayoutId id="2147483778" r:id="rId3"/>
    <p:sldLayoutId id="2147483779" r:id="rId4"/>
    <p:sldLayoutId id="2147483780" r:id="rId5"/>
    <p:sldLayoutId id="2147483781" r:id="rId6"/>
    <p:sldLayoutId id="2147483782" r:id="rId7"/>
    <p:sldLayoutId id="2147483783" r:id="rId8"/>
    <p:sldLayoutId id="2147483784" r:id="rId9"/>
    <p:sldLayoutId id="2147483785" r:id="rId10"/>
    <p:sldLayoutId id="2147483786" r:id="rId11"/>
    <p:sldLayoutId id="2147483824" r:id="rId12"/>
  </p:sldLayoutIdLst>
  <p:transition>
    <p:fade/>
  </p:transition>
  <p:txStyles>
    <p:titleStyle>
      <a:lvl1pPr algn="r" rtl="0" eaLnBrk="1" fontAlgn="base" hangingPunct="1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+mj-lt"/>
          <a:ea typeface="+mj-ea"/>
          <a:cs typeface="+mj-cs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" charset="0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" charset="0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" charset="0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" charset="0"/>
        </a:defRPr>
      </a:lvl5pPr>
      <a:lvl6pPr marL="457200" algn="r" rtl="0" eaLnBrk="1" fontAlgn="base" hangingPunct="1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" charset="0"/>
        </a:defRPr>
      </a:lvl6pPr>
      <a:lvl7pPr marL="914400" algn="r" rtl="0" eaLnBrk="1" fontAlgn="base" hangingPunct="1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" charset="0"/>
        </a:defRPr>
      </a:lvl7pPr>
      <a:lvl8pPr marL="1371600" algn="r" rtl="0" eaLnBrk="1" fontAlgn="base" hangingPunct="1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" charset="0"/>
        </a:defRPr>
      </a:lvl8pPr>
      <a:lvl9pPr marL="1828800" algn="r" rtl="0" eaLnBrk="1" fontAlgn="base" hangingPunct="1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2567" name="Picture 7" descr="tmp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</p:spPr>
      </p:pic>
      <p:pic>
        <p:nvPicPr>
          <p:cNvPr id="322568" name="Picture 8" descr="text"/>
          <p:cNvPicPr>
            <a:picLocks noChangeAspect="1" noChangeArrowheads="1"/>
          </p:cNvPicPr>
          <p:nvPr/>
        </p:nvPicPr>
        <p:blipFill>
          <a:blip r:embed="rId15"/>
          <a:srcRect b="19464"/>
          <a:stretch>
            <a:fillRect/>
          </a:stretch>
        </p:blipFill>
        <p:spPr bwMode="auto">
          <a:xfrm>
            <a:off x="1153584" y="1557339"/>
            <a:ext cx="10972800" cy="3671887"/>
          </a:xfrm>
          <a:prstGeom prst="rect">
            <a:avLst/>
          </a:prstGeom>
          <a:noFill/>
        </p:spPr>
      </p:pic>
      <p:pic>
        <p:nvPicPr>
          <p:cNvPr id="322569" name="Picture 9" descr="Title Bar"/>
          <p:cNvPicPr>
            <a:picLocks noChangeAspect="1" noChangeArrowheads="1"/>
          </p:cNvPicPr>
          <p:nvPr/>
        </p:nvPicPr>
        <p:blipFill>
          <a:blip r:embed="rId16"/>
          <a:srcRect/>
          <a:stretch>
            <a:fillRect/>
          </a:stretch>
        </p:blipFill>
        <p:spPr bwMode="auto">
          <a:xfrm>
            <a:off x="-2117" y="1"/>
            <a:ext cx="12192001" cy="847725"/>
          </a:xfrm>
          <a:prstGeom prst="rect">
            <a:avLst/>
          </a:prstGeom>
          <a:noFill/>
        </p:spPr>
      </p:pic>
      <p:sp>
        <p:nvSpPr>
          <p:cNvPr id="322570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904133" y="6681788"/>
            <a:ext cx="287867" cy="176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322571" name="Text Box 11"/>
          <p:cNvSpPr txBox="1">
            <a:spLocks noChangeArrowheads="1"/>
          </p:cNvSpPr>
          <p:nvPr/>
        </p:nvSpPr>
        <p:spPr bwMode="auto">
          <a:xfrm>
            <a:off x="508001" y="188913"/>
            <a:ext cx="9715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sz="2400">
                <a:solidFill>
                  <a:schemeClr val="tx2"/>
                </a:solidFill>
                <a:latin typeface="AvantGarde Bk BT" pitchFamily="34" charset="0"/>
              </a:rPr>
              <a:t>Using your m62 template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8" r:id="rId1"/>
    <p:sldLayoutId id="2147483789" r:id="rId2"/>
    <p:sldLayoutId id="2147483790" r:id="rId3"/>
    <p:sldLayoutId id="2147483791" r:id="rId4"/>
    <p:sldLayoutId id="2147483792" r:id="rId5"/>
    <p:sldLayoutId id="2147483793" r:id="rId6"/>
    <p:sldLayoutId id="2147483794" r:id="rId7"/>
    <p:sldLayoutId id="2147483795" r:id="rId8"/>
    <p:sldLayoutId id="2147483796" r:id="rId9"/>
    <p:sldLayoutId id="2147483797" r:id="rId10"/>
    <p:sldLayoutId id="2147483798" r:id="rId11"/>
    <p:sldLayoutId id="2147483799" r:id="rId12"/>
  </p:sldLayoutIdLst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225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defRPr sz="9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9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900">
          <a:solidFill>
            <a:schemeClr val="tx1"/>
          </a:solidFill>
          <a:latin typeface="+mn-lt"/>
        </a:defRPr>
      </a:lvl3pPr>
      <a:lvl4pPr marL="1550988" indent="-228600" algn="l" rtl="0" eaLnBrk="1" fontAlgn="base" hangingPunct="1">
        <a:spcBef>
          <a:spcPct val="20000"/>
        </a:spcBef>
        <a:spcAft>
          <a:spcPct val="0"/>
        </a:spcAft>
        <a:buChar char="–"/>
        <a:defRPr sz="900">
          <a:solidFill>
            <a:schemeClr val="tx1"/>
          </a:solidFill>
          <a:latin typeface="+mn-lt"/>
        </a:defRPr>
      </a:lvl4pPr>
      <a:lvl5pPr marL="1958975" indent="-228600" algn="l" rtl="0" eaLnBrk="1" fontAlgn="base" hangingPunct="1">
        <a:spcBef>
          <a:spcPct val="20000"/>
        </a:spcBef>
        <a:spcAft>
          <a:spcPct val="0"/>
        </a:spcAft>
        <a:buChar char="»"/>
        <a:defRPr sz="900">
          <a:solidFill>
            <a:schemeClr val="tx1"/>
          </a:solidFill>
          <a:latin typeface="+mn-lt"/>
        </a:defRPr>
      </a:lvl5pPr>
      <a:lvl6pPr marL="2416175" indent="-228600" algn="l" rtl="0" eaLnBrk="1" fontAlgn="base" hangingPunct="1">
        <a:spcBef>
          <a:spcPct val="20000"/>
        </a:spcBef>
        <a:spcAft>
          <a:spcPct val="0"/>
        </a:spcAft>
        <a:buChar char="»"/>
        <a:defRPr sz="900">
          <a:solidFill>
            <a:schemeClr val="tx1"/>
          </a:solidFill>
          <a:latin typeface="+mn-lt"/>
        </a:defRPr>
      </a:lvl6pPr>
      <a:lvl7pPr marL="2873375" indent="-228600" algn="l" rtl="0" eaLnBrk="1" fontAlgn="base" hangingPunct="1">
        <a:spcBef>
          <a:spcPct val="20000"/>
        </a:spcBef>
        <a:spcAft>
          <a:spcPct val="0"/>
        </a:spcAft>
        <a:buChar char="»"/>
        <a:defRPr sz="900">
          <a:solidFill>
            <a:schemeClr val="tx1"/>
          </a:solidFill>
          <a:latin typeface="+mn-lt"/>
        </a:defRPr>
      </a:lvl7pPr>
      <a:lvl8pPr marL="3330575" indent="-228600" algn="l" rtl="0" eaLnBrk="1" fontAlgn="base" hangingPunct="1">
        <a:spcBef>
          <a:spcPct val="20000"/>
        </a:spcBef>
        <a:spcAft>
          <a:spcPct val="0"/>
        </a:spcAft>
        <a:buChar char="»"/>
        <a:defRPr sz="900">
          <a:solidFill>
            <a:schemeClr val="tx1"/>
          </a:solidFill>
          <a:latin typeface="+mn-lt"/>
        </a:defRPr>
      </a:lvl8pPr>
      <a:lvl9pPr marL="3787775" indent="-228600" algn="l" rtl="0" eaLnBrk="1" fontAlgn="base" hangingPunct="1">
        <a:spcBef>
          <a:spcPct val="20000"/>
        </a:spcBef>
        <a:spcAft>
          <a:spcPct val="0"/>
        </a:spcAft>
        <a:buChar char="»"/>
        <a:defRPr sz="9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12" name="Picture 16" descr="background1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</p:spPr>
      </p:pic>
      <p:sp>
        <p:nvSpPr>
          <p:cNvPr id="4100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3388785" y="1"/>
            <a:ext cx="8688916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68500" y="1639888"/>
            <a:ext cx="9889067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10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8233" y="6496050"/>
            <a:ext cx="2844800" cy="29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/>
          </a:p>
        </p:txBody>
      </p:sp>
      <p:sp>
        <p:nvSpPr>
          <p:cNvPr id="410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775885" y="6505576"/>
            <a:ext cx="6201833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/>
          </a:p>
        </p:txBody>
      </p:sp>
      <p:sp>
        <p:nvSpPr>
          <p:cNvPr id="410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0" y="6467476"/>
            <a:ext cx="527051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bg1"/>
                </a:solidFill>
              </a:defRPr>
            </a:lvl1pPr>
          </a:lstStyle>
          <a:p>
            <a:fld id="{307E00F1-E106-4CB0-9CFF-7BC61140C90A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1" r:id="rId1"/>
    <p:sldLayoutId id="2147483802" r:id="rId2"/>
    <p:sldLayoutId id="2147483803" r:id="rId3"/>
    <p:sldLayoutId id="2147483804" r:id="rId4"/>
    <p:sldLayoutId id="2147483805" r:id="rId5"/>
    <p:sldLayoutId id="2147483806" r:id="rId6"/>
    <p:sldLayoutId id="2147483807" r:id="rId7"/>
    <p:sldLayoutId id="2147483808" r:id="rId8"/>
    <p:sldLayoutId id="2147483809" r:id="rId9"/>
    <p:sldLayoutId id="2147483810" r:id="rId10"/>
    <p:sldLayoutId id="2147483811" r:id="rId11"/>
  </p:sldLayoutIdLst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/>
    </p:bldLst>
  </p:timing>
  <p:txStyles>
    <p:titleStyle>
      <a:lvl1pPr algn="r" rtl="0" eaLnBrk="1" fontAlgn="base" hangingPunct="1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+mj-lt"/>
          <a:ea typeface="+mj-ea"/>
          <a:cs typeface="+mj-cs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" charset="0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" charset="0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" charset="0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" charset="0"/>
        </a:defRPr>
      </a:lvl5pPr>
      <a:lvl6pPr marL="457200" algn="r" rtl="0" eaLnBrk="1" fontAlgn="base" hangingPunct="1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" charset="0"/>
        </a:defRPr>
      </a:lvl6pPr>
      <a:lvl7pPr marL="914400" algn="r" rtl="0" eaLnBrk="1" fontAlgn="base" hangingPunct="1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" charset="0"/>
        </a:defRPr>
      </a:lvl7pPr>
      <a:lvl8pPr marL="1371600" algn="r" rtl="0" eaLnBrk="1" fontAlgn="base" hangingPunct="1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" charset="0"/>
        </a:defRPr>
      </a:lvl8pPr>
      <a:lvl9pPr marL="1828800" algn="r" rtl="0" eaLnBrk="1" fontAlgn="base" hangingPunct="1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6178" name="Picture 2" descr="background1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</p:spPr>
      </p:pic>
      <p:sp>
        <p:nvSpPr>
          <p:cNvPr id="30617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3388785" y="1"/>
            <a:ext cx="8688916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30618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8233" y="6496050"/>
            <a:ext cx="2844800" cy="29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/>
          </a:p>
        </p:txBody>
      </p:sp>
      <p:sp>
        <p:nvSpPr>
          <p:cNvPr id="30618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775885" y="6505576"/>
            <a:ext cx="6201833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/>
          </a:p>
        </p:txBody>
      </p:sp>
      <p:sp>
        <p:nvSpPr>
          <p:cNvPr id="30618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0" y="6467476"/>
            <a:ext cx="527051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bg1"/>
                </a:solidFill>
              </a:defRPr>
            </a:lvl1pPr>
          </a:lstStyle>
          <a:p>
            <a:fld id="{9B9416B5-E98D-4E02-AA7C-F49F53A0A897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306184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68500" y="1639888"/>
            <a:ext cx="9889067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3" r:id="rId1"/>
    <p:sldLayoutId id="2147483814" r:id="rId2"/>
    <p:sldLayoutId id="2147483815" r:id="rId3"/>
    <p:sldLayoutId id="2147483816" r:id="rId4"/>
    <p:sldLayoutId id="2147483817" r:id="rId5"/>
    <p:sldLayoutId id="2147483818" r:id="rId6"/>
    <p:sldLayoutId id="2147483819" r:id="rId7"/>
    <p:sldLayoutId id="2147483820" r:id="rId8"/>
    <p:sldLayoutId id="2147483821" r:id="rId9"/>
    <p:sldLayoutId id="2147483822" r:id="rId10"/>
    <p:sldLayoutId id="2147483823" r:id="rId11"/>
  </p:sldLayoutIdLst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61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61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06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6179" grpId="0"/>
    </p:bldLst>
  </p:timing>
  <p:txStyles>
    <p:titleStyle>
      <a:lvl1pPr algn="r" rtl="0" eaLnBrk="1" fontAlgn="base" hangingPunct="1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+mj-lt"/>
          <a:ea typeface="+mj-ea"/>
          <a:cs typeface="+mj-cs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" charset="0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" charset="0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" charset="0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" charset="0"/>
        </a:defRPr>
      </a:lvl5pPr>
      <a:lvl6pPr marL="457200" algn="r" rtl="0" eaLnBrk="1" fontAlgn="base" hangingPunct="1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" charset="0"/>
        </a:defRPr>
      </a:lvl6pPr>
      <a:lvl7pPr marL="914400" algn="r" rtl="0" eaLnBrk="1" fontAlgn="base" hangingPunct="1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" charset="0"/>
        </a:defRPr>
      </a:lvl7pPr>
      <a:lvl8pPr marL="1371600" algn="r" rtl="0" eaLnBrk="1" fontAlgn="base" hangingPunct="1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" charset="0"/>
        </a:defRPr>
      </a:lvl8pPr>
      <a:lvl9pPr marL="1828800" algn="r" rtl="0" eaLnBrk="1" fontAlgn="base" hangingPunct="1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0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0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0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0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0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0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0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0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0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0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0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GB" smtClean="0"/>
              <a:t>Financial Report</a:t>
            </a:r>
            <a:endParaRPr lang="en-GB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dirty="0" smtClean="0"/>
              <a:t>RAP Communications plc</a:t>
            </a:r>
            <a:endParaRPr lang="en-GB" dirty="0"/>
          </a:p>
        </p:txBody>
      </p:sp>
    </p:spTree>
  </p:cSld>
  <p:clrMapOvr>
    <a:masterClrMapping/>
  </p:clrMapOvr>
  <p:transition spd="slow">
    <p:comb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Balance Sheet</a:t>
            </a:r>
            <a:endParaRPr lang="en-GB"/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smtClean="0"/>
              <a:t>Assets</a:t>
            </a:r>
          </a:p>
          <a:p>
            <a:pPr lvl="1"/>
            <a:r>
              <a:rPr lang="en-GB" smtClean="0"/>
              <a:t>Machinery and Plant £58m</a:t>
            </a:r>
          </a:p>
          <a:p>
            <a:r>
              <a:rPr lang="en-GB" smtClean="0"/>
              <a:t>Liabilities</a:t>
            </a:r>
          </a:p>
          <a:p>
            <a:pPr lvl="1"/>
            <a:r>
              <a:rPr lang="en-GB" smtClean="0"/>
              <a:t>£20m in loans and investments</a:t>
            </a:r>
            <a:endParaRPr lang="en-GB" dirty="0"/>
          </a:p>
        </p:txBody>
      </p:sp>
    </p:spTree>
  </p:cSld>
  <p:clrMapOvr>
    <a:masterClrMapping/>
  </p:clrMapOvr>
  <p:transition spd="slow">
    <p:push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Looking Ahead</a:t>
            </a:r>
            <a:endParaRPr lang="en-GB"/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smtClean="0"/>
              <a:t>Goals for next period</a:t>
            </a:r>
          </a:p>
          <a:p>
            <a:pPr lvl="1"/>
            <a:r>
              <a:rPr lang="en-GB" smtClean="0"/>
              <a:t>Secure the four UK supply contracts</a:t>
            </a:r>
          </a:p>
          <a:p>
            <a:pPr lvl="1"/>
            <a:r>
              <a:rPr lang="en-GB" smtClean="0"/>
              <a:t>Increase UK customer portfolio by 5%</a:t>
            </a:r>
          </a:p>
          <a:p>
            <a:pPr lvl="1"/>
            <a:r>
              <a:rPr lang="en-GB" smtClean="0"/>
              <a:t>Increase Overseas customer portfolio by 10%</a:t>
            </a:r>
          </a:p>
          <a:p>
            <a:pPr lvl="1"/>
            <a:r>
              <a:rPr lang="en-GB" smtClean="0"/>
              <a:t>Increase Overseas manpower levels in line with productivity demands</a:t>
            </a:r>
            <a:endParaRPr lang="en-GB" dirty="0"/>
          </a:p>
        </p:txBody>
      </p:sp>
    </p:spTree>
  </p:cSld>
  <p:clrMapOvr>
    <a:masterClrMapping/>
  </p:clrMapOvr>
  <p:transition spd="slow">
    <p:push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89213" y="2822403"/>
            <a:ext cx="8915399" cy="2262781"/>
          </a:xfrm>
        </p:spPr>
        <p:txBody>
          <a:bodyPr/>
          <a:lstStyle/>
          <a:p>
            <a:r>
              <a:rPr lang="en-GB" dirty="0" smtClean="0"/>
              <a:t>The Competition</a:t>
            </a:r>
            <a:endParaRPr lang="en-GB" dirty="0"/>
          </a:p>
        </p:txBody>
      </p:sp>
    </p:spTree>
  </p:cSld>
  <p:clrMapOvr>
    <a:masterClrMapping/>
  </p:clrMapOvr>
  <p:transition spd="slow">
    <p:comb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The Competition</a:t>
            </a:r>
            <a:endParaRPr lang="en-GB" dirty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smtClean="0"/>
              <a:t>Our main competitors have also seen reductions in UK market</a:t>
            </a:r>
          </a:p>
          <a:p>
            <a:pPr lvl="1"/>
            <a:r>
              <a:rPr lang="en-GB" smtClean="0"/>
              <a:t>Decline of UK sales overall 8%</a:t>
            </a:r>
          </a:p>
          <a:p>
            <a:pPr lvl="1"/>
            <a:r>
              <a:rPr lang="en-GB" smtClean="0"/>
              <a:t>Increase in Overseas sales overall 15%</a:t>
            </a:r>
          </a:p>
          <a:p>
            <a:r>
              <a:rPr lang="en-GB" smtClean="0"/>
              <a:t>The number of companies operating in this sector of industry has fallen by 5%</a:t>
            </a:r>
          </a:p>
          <a:p>
            <a:r>
              <a:rPr lang="en-GB" smtClean="0"/>
              <a:t>No known new operators</a:t>
            </a:r>
            <a:endParaRPr lang="en-GB" dirty="0"/>
          </a:p>
        </p:txBody>
      </p:sp>
    </p:spTree>
  </p:cSld>
  <p:clrMapOvr>
    <a:masterClrMapping/>
  </p:clrMapOvr>
  <p:transition spd="slow">
    <p:push dir="u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Conclusion</a:t>
            </a:r>
            <a:endParaRPr lang="en-GB"/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smtClean="0"/>
              <a:t>Profits are not as high as expected</a:t>
            </a:r>
          </a:p>
          <a:p>
            <a:r>
              <a:rPr lang="en-GB" smtClean="0"/>
              <a:t>The UK business needs further streamlining</a:t>
            </a:r>
          </a:p>
          <a:p>
            <a:r>
              <a:rPr lang="en-GB" smtClean="0"/>
              <a:t>Opportunities will be available to employees wishing to work overseas</a:t>
            </a:r>
            <a:endParaRPr lang="en-GB" dirty="0"/>
          </a:p>
        </p:txBody>
      </p:sp>
    </p:spTree>
  </p:cSld>
  <p:clrMapOvr>
    <a:masterClrMapping/>
  </p:clrMapOvr>
  <p:transition spd="slow">
    <p:push dir="u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4" name="Rectangle 6"/>
          <p:cNvSpPr>
            <a:spLocks noGrp="1" noChangeArrowheads="1"/>
          </p:cNvSpPr>
          <p:nvPr>
            <p:ph type="ctrTitle"/>
          </p:nvPr>
        </p:nvSpPr>
        <p:spPr>
          <a:xfrm>
            <a:off x="2589213" y="2852936"/>
            <a:ext cx="8915399" cy="2262781"/>
          </a:xfrm>
        </p:spPr>
        <p:txBody>
          <a:bodyPr/>
          <a:lstStyle/>
          <a:p>
            <a:r>
              <a:rPr lang="en-GB" dirty="0" smtClean="0"/>
              <a:t>Question Time ?</a:t>
            </a:r>
            <a:endParaRPr lang="en-GB" dirty="0"/>
          </a:p>
        </p:txBody>
      </p:sp>
    </p:spTree>
  </p:cSld>
  <p:clrMapOvr>
    <a:masterClrMapping/>
  </p:clrMapOvr>
  <p:transition spd="slow">
    <p:comb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Agenda</a:t>
            </a:r>
            <a:endParaRPr lang="en-GB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 numCol="2">
            <a:normAutofit/>
          </a:bodyPr>
          <a:lstStyle/>
          <a:p>
            <a:r>
              <a:rPr lang="en-GB" sz="2400" dirty="0" smtClean="0"/>
              <a:t>Overview</a:t>
            </a:r>
          </a:p>
          <a:p>
            <a:r>
              <a:rPr lang="en-GB" sz="2400" dirty="0" smtClean="0"/>
              <a:t>Growth for year</a:t>
            </a:r>
          </a:p>
          <a:p>
            <a:r>
              <a:rPr lang="en-GB" sz="2400" dirty="0" smtClean="0"/>
              <a:t>Revenue</a:t>
            </a:r>
          </a:p>
          <a:p>
            <a:r>
              <a:rPr lang="en-GB" sz="2400" dirty="0" smtClean="0"/>
              <a:t>The Competition</a:t>
            </a:r>
          </a:p>
          <a:p>
            <a:r>
              <a:rPr lang="en-GB" sz="2400" dirty="0" smtClean="0"/>
              <a:t>Key Initiatives</a:t>
            </a:r>
          </a:p>
          <a:p>
            <a:r>
              <a:rPr lang="en-GB" sz="2400" dirty="0" smtClean="0"/>
              <a:t>The Balance Sheet</a:t>
            </a:r>
          </a:p>
          <a:p>
            <a:r>
              <a:rPr lang="en-GB" sz="2400" dirty="0" smtClean="0"/>
              <a:t>Looking Ahead</a:t>
            </a:r>
          </a:p>
          <a:p>
            <a:r>
              <a:rPr lang="en-GB" sz="2400" dirty="0" smtClean="0"/>
              <a:t>Conclusion</a:t>
            </a:r>
          </a:p>
          <a:p>
            <a:r>
              <a:rPr lang="en-GB" sz="2400" dirty="0" smtClean="0"/>
              <a:t>Question Time</a:t>
            </a:r>
            <a:endParaRPr lang="en-GB" sz="2400" dirty="0"/>
          </a:p>
        </p:txBody>
      </p:sp>
    </p:spTree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Overview</a:t>
            </a:r>
            <a:endParaRPr lang="en-GB"/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Company productivity up by 6% on previous year</a:t>
            </a:r>
          </a:p>
          <a:p>
            <a:r>
              <a:rPr lang="en-GB" dirty="0" smtClean="0"/>
              <a:t>Annual Turnover £163m - 3% down on previous year</a:t>
            </a:r>
          </a:p>
          <a:p>
            <a:r>
              <a:rPr lang="en-GB" dirty="0" smtClean="0"/>
              <a:t>Profits up 4% @ £12m</a:t>
            </a:r>
          </a:p>
          <a:p>
            <a:r>
              <a:rPr lang="en-GB" dirty="0" smtClean="0"/>
              <a:t>Investment overseas increased by 4%</a:t>
            </a:r>
          </a:p>
          <a:p>
            <a:r>
              <a:rPr lang="en-GB" dirty="0" smtClean="0"/>
              <a:t>Earnings per share - 40.5p</a:t>
            </a:r>
          </a:p>
          <a:p>
            <a:r>
              <a:rPr lang="en-GB" dirty="0" smtClean="0"/>
              <a:t>Final dividend of 21p per share making a total of 33p on the year</a:t>
            </a:r>
            <a:endParaRPr lang="en-GB" dirty="0"/>
          </a:p>
        </p:txBody>
      </p:sp>
    </p:spTree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Growth</a:t>
            </a:r>
            <a:endParaRPr lang="en-GB"/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smtClean="0"/>
              <a:t>Sales in UK have seen a decline of 10%</a:t>
            </a:r>
          </a:p>
          <a:p>
            <a:r>
              <a:rPr lang="en-GB" smtClean="0"/>
              <a:t>Investment overseas has paid off with sales up by 20%</a:t>
            </a:r>
          </a:p>
          <a:p>
            <a:r>
              <a:rPr lang="en-GB" smtClean="0"/>
              <a:t>UK manpower has been decreased by 15%</a:t>
            </a:r>
          </a:p>
          <a:p>
            <a:r>
              <a:rPr lang="en-GB" smtClean="0"/>
              <a:t>Overseas manpower has seen a rise of 20%</a:t>
            </a:r>
            <a:endParaRPr lang="en-GB" dirty="0"/>
          </a:p>
        </p:txBody>
      </p:sp>
    </p:spTree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Revenue </a:t>
            </a:r>
            <a:endParaRPr lang="en-GB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smtClean="0"/>
              <a:t>Annual Turnover for current year - £163m</a:t>
            </a:r>
          </a:p>
          <a:p>
            <a:r>
              <a:rPr lang="en-GB" smtClean="0"/>
              <a:t>Annual - Turnover for prior year  £168m</a:t>
            </a:r>
          </a:p>
          <a:p>
            <a:r>
              <a:rPr lang="en-GB" smtClean="0"/>
              <a:t>Profits up by 4% @ £12m</a:t>
            </a:r>
          </a:p>
          <a:p>
            <a:pPr lvl="2"/>
            <a:r>
              <a:rPr lang="en-GB" smtClean="0"/>
              <a:t>Cont...</a:t>
            </a:r>
            <a:endParaRPr lang="en-GB" dirty="0"/>
          </a:p>
        </p:txBody>
      </p:sp>
    </p:spTree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48965921"/>
              </p:ext>
            </p:extLst>
          </p:nvPr>
        </p:nvGraphicFramePr>
        <p:xfrm>
          <a:off x="2589213" y="2133600"/>
          <a:ext cx="8915400" cy="3778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2592925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en-GB" dirty="0" smtClean="0"/>
              <a:t>Turnover Years 1 to 4</a:t>
            </a:r>
            <a:endParaRPr lang="en-GB" dirty="0"/>
          </a:p>
        </p:txBody>
      </p:sp>
    </p:spTree>
  </p:cSld>
  <p:clrMapOvr>
    <a:masterClrMapping/>
  </p:clrMapOvr>
  <p:transition spd="slow">
    <p:randomBar dir="vert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Profits Years 1 to 4</a:t>
            </a:r>
            <a:endParaRPr lang="en-GB" dirty="0"/>
          </a:p>
        </p:txBody>
      </p:sp>
      <p:graphicFrame>
        <p:nvGraphicFramePr>
          <p:cNvPr id="4" name="Object 1024"/>
          <p:cNvGraphicFramePr>
            <a:graphicFrameLocks noGrp="1"/>
          </p:cNvGraphicFramePr>
          <p:nvPr>
            <p:ph idx="1"/>
          </p:nvPr>
        </p:nvGraphicFramePr>
        <p:xfrm>
          <a:off x="2589213" y="2133600"/>
          <a:ext cx="8915400" cy="3778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 spd="slow">
    <p:randomBar dir="vert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Revenue Cont..</a:t>
            </a:r>
            <a:endParaRPr lang="en-GB"/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smtClean="0"/>
              <a:t>Factors include </a:t>
            </a:r>
          </a:p>
          <a:p>
            <a:pPr lvl="1"/>
            <a:r>
              <a:rPr lang="en-GB" smtClean="0"/>
              <a:t>UK manpower reduction</a:t>
            </a:r>
          </a:p>
          <a:p>
            <a:pPr lvl="1"/>
            <a:r>
              <a:rPr lang="en-GB" smtClean="0"/>
              <a:t>Slow down in redundancy payments</a:t>
            </a:r>
          </a:p>
          <a:p>
            <a:pPr lvl="1"/>
            <a:r>
              <a:rPr lang="en-GB" smtClean="0"/>
              <a:t>Cost of materials have decreased</a:t>
            </a:r>
          </a:p>
          <a:p>
            <a:r>
              <a:rPr lang="en-GB" smtClean="0"/>
              <a:t>Forecast for next 12 months</a:t>
            </a:r>
          </a:p>
          <a:p>
            <a:pPr lvl="1"/>
            <a:r>
              <a:rPr lang="en-GB" smtClean="0"/>
              <a:t> £180m Turnover with Profits @ £20m </a:t>
            </a:r>
            <a:endParaRPr lang="en-GB" dirty="0"/>
          </a:p>
        </p:txBody>
      </p:sp>
    </p:spTree>
  </p:cSld>
  <p:clrMapOvr>
    <a:masterClrMapping/>
  </p:clrMapOvr>
  <p:transition spd="slow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Key Initiatives</a:t>
            </a:r>
            <a:endParaRPr lang="en-GB"/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smtClean="0"/>
              <a:t>Sales and Marketing to increase UK efforts</a:t>
            </a:r>
          </a:p>
          <a:p>
            <a:pPr lvl="1"/>
            <a:r>
              <a:rPr lang="en-GB" smtClean="0"/>
              <a:t>Our drop in UK sales is higher than the market decline</a:t>
            </a:r>
          </a:p>
          <a:p>
            <a:r>
              <a:rPr lang="en-GB" smtClean="0"/>
              <a:t>We will continue with overseas investment</a:t>
            </a:r>
          </a:p>
          <a:p>
            <a:pPr lvl="1"/>
            <a:r>
              <a:rPr lang="en-GB" smtClean="0"/>
              <a:t>The rate of investment is to slow down by 20% for the next financial year</a:t>
            </a:r>
          </a:p>
          <a:p>
            <a:r>
              <a:rPr lang="en-GB" smtClean="0"/>
              <a:t>Contracts at home</a:t>
            </a:r>
          </a:p>
          <a:p>
            <a:pPr lvl="1"/>
            <a:r>
              <a:rPr lang="en-GB" smtClean="0"/>
              <a:t>We have four supply contracts under current negotiation for the UK market</a:t>
            </a:r>
            <a:endParaRPr lang="en-GB" dirty="0"/>
          </a:p>
        </p:txBody>
      </p:sp>
    </p:spTree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Business">
  <a:themeElements>
    <a:clrScheme name="">
      <a:dk1>
        <a:srgbClr val="FFFFFF"/>
      </a:dk1>
      <a:lt1>
        <a:srgbClr val="FFFFFF"/>
      </a:lt1>
      <a:dk2>
        <a:srgbClr val="000000"/>
      </a:dk2>
      <a:lt2>
        <a:srgbClr val="C0C0C0"/>
      </a:lt2>
      <a:accent1>
        <a:srgbClr val="D83C3C"/>
      </a:accent1>
      <a:accent2>
        <a:srgbClr val="FF3300"/>
      </a:accent2>
      <a:accent3>
        <a:srgbClr val="FFFFFF"/>
      </a:accent3>
      <a:accent4>
        <a:srgbClr val="DADADA"/>
      </a:accent4>
      <a:accent5>
        <a:srgbClr val="E9AFAF"/>
      </a:accent5>
      <a:accent6>
        <a:srgbClr val="E72D00"/>
      </a:accent6>
      <a:hlink>
        <a:srgbClr val="FFD1D1"/>
      </a:hlink>
      <a:folHlink>
        <a:srgbClr val="C0C0C0"/>
      </a:folHlink>
    </a:clrScheme>
    <a:fontScheme name="Design 4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sign 4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4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4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4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4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4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4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4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4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4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4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4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4 13">
        <a:dk1>
          <a:srgbClr val="FFFFFF"/>
        </a:dk1>
        <a:lt1>
          <a:srgbClr val="FFFFFF"/>
        </a:lt1>
        <a:dk2>
          <a:srgbClr val="000000"/>
        </a:dk2>
        <a:lt2>
          <a:srgbClr val="808080"/>
        </a:lt2>
        <a:accent1>
          <a:srgbClr val="AE1616"/>
        </a:accent1>
        <a:accent2>
          <a:srgbClr val="333399"/>
        </a:accent2>
        <a:accent3>
          <a:srgbClr val="FFFFFF"/>
        </a:accent3>
        <a:accent4>
          <a:srgbClr val="DADADA"/>
        </a:accent4>
        <a:accent5>
          <a:srgbClr val="D3ABAB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4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D1919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3ABAB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4 15">
        <a:dk1>
          <a:srgbClr val="808080"/>
        </a:dk1>
        <a:lt1>
          <a:srgbClr val="FFFFFF"/>
        </a:lt1>
        <a:dk2>
          <a:srgbClr val="000000"/>
        </a:dk2>
        <a:lt2>
          <a:srgbClr val="FFFFFF"/>
        </a:lt2>
        <a:accent1>
          <a:srgbClr val="BBE0E3"/>
        </a:accent1>
        <a:accent2>
          <a:srgbClr val="333399"/>
        </a:accent2>
        <a:accent3>
          <a:srgbClr val="AAAAAA"/>
        </a:accent3>
        <a:accent4>
          <a:srgbClr val="DADAD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4 16">
        <a:dk1>
          <a:srgbClr val="FFFFFF"/>
        </a:dk1>
        <a:lt1>
          <a:srgbClr val="FFFFFF"/>
        </a:lt1>
        <a:dk2>
          <a:srgbClr val="FFFFFF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DADAD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11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1">
  <a:themeElements>
    <a:clrScheme name="">
      <a:dk1>
        <a:srgbClr val="000000"/>
      </a:dk1>
      <a:lt1>
        <a:srgbClr val="FFFFFF"/>
      </a:lt1>
      <a:dk2>
        <a:srgbClr val="000000"/>
      </a:dk2>
      <a:lt2>
        <a:srgbClr val="B2B2B2"/>
      </a:lt2>
      <a:accent1>
        <a:srgbClr val="D41A1A"/>
      </a:accent1>
      <a:accent2>
        <a:srgbClr val="FFB3B3"/>
      </a:accent2>
      <a:accent3>
        <a:srgbClr val="FFFFFF"/>
      </a:accent3>
      <a:accent4>
        <a:srgbClr val="000000"/>
      </a:accent4>
      <a:accent5>
        <a:srgbClr val="E6ABAB"/>
      </a:accent5>
      <a:accent6>
        <a:srgbClr val="E7A2A2"/>
      </a:accent6>
      <a:hlink>
        <a:srgbClr val="969696"/>
      </a:hlink>
      <a:folHlink>
        <a:srgbClr val="FFFFFF"/>
      </a:folHlink>
    </a:clrScheme>
    <a:fontScheme name="1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1 13">
        <a:dk1>
          <a:srgbClr val="FFFFFF"/>
        </a:dk1>
        <a:lt1>
          <a:srgbClr val="FFFFFF"/>
        </a:lt1>
        <a:dk2>
          <a:srgbClr val="000000"/>
        </a:dk2>
        <a:lt2>
          <a:srgbClr val="808080"/>
        </a:lt2>
        <a:accent1>
          <a:srgbClr val="AE1616"/>
        </a:accent1>
        <a:accent2>
          <a:srgbClr val="333399"/>
        </a:accent2>
        <a:accent3>
          <a:srgbClr val="FFFFFF"/>
        </a:accent3>
        <a:accent4>
          <a:srgbClr val="DADADA"/>
        </a:accent4>
        <a:accent5>
          <a:srgbClr val="D3ABAB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1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D1919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3ABAB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1 15">
        <a:dk1>
          <a:srgbClr val="808080"/>
        </a:dk1>
        <a:lt1>
          <a:srgbClr val="FFFFFF"/>
        </a:lt1>
        <a:dk2>
          <a:srgbClr val="000000"/>
        </a:dk2>
        <a:lt2>
          <a:srgbClr val="FFFFFF"/>
        </a:lt2>
        <a:accent1>
          <a:srgbClr val="BBE0E3"/>
        </a:accent1>
        <a:accent2>
          <a:srgbClr val="333399"/>
        </a:accent2>
        <a:accent3>
          <a:srgbClr val="AAAAAA"/>
        </a:accent3>
        <a:accent4>
          <a:srgbClr val="DADAD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1 16">
        <a:dk1>
          <a:srgbClr val="FFFFFF"/>
        </a:dk1>
        <a:lt1>
          <a:srgbClr val="FFFFFF"/>
        </a:lt1>
        <a:dk2>
          <a:srgbClr val="FFFFFF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DADAD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11">
  <a:themeElements>
    <a:clrScheme name="">
      <a:dk1>
        <a:srgbClr val="000000"/>
      </a:dk1>
      <a:lt1>
        <a:srgbClr val="FFFFFF"/>
      </a:lt1>
      <a:dk2>
        <a:srgbClr val="000000"/>
      </a:dk2>
      <a:lt2>
        <a:srgbClr val="B2B2B2"/>
      </a:lt2>
      <a:accent1>
        <a:srgbClr val="D41A1A"/>
      </a:accent1>
      <a:accent2>
        <a:srgbClr val="FFB3B3"/>
      </a:accent2>
      <a:accent3>
        <a:srgbClr val="FFFFFF"/>
      </a:accent3>
      <a:accent4>
        <a:srgbClr val="000000"/>
      </a:accent4>
      <a:accent5>
        <a:srgbClr val="E6ABAB"/>
      </a:accent5>
      <a:accent6>
        <a:srgbClr val="E7A2A2"/>
      </a:accent6>
      <a:hlink>
        <a:srgbClr val="969696"/>
      </a:hlink>
      <a:folHlink>
        <a:srgbClr val="FFFFFF"/>
      </a:folHlink>
    </a:clrScheme>
    <a:fontScheme name="2_1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1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1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1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1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1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1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1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1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1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1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1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1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11 13">
        <a:dk1>
          <a:srgbClr val="FFFFFF"/>
        </a:dk1>
        <a:lt1>
          <a:srgbClr val="FFFFFF"/>
        </a:lt1>
        <a:dk2>
          <a:srgbClr val="000000"/>
        </a:dk2>
        <a:lt2>
          <a:srgbClr val="808080"/>
        </a:lt2>
        <a:accent1>
          <a:srgbClr val="AE1616"/>
        </a:accent1>
        <a:accent2>
          <a:srgbClr val="333399"/>
        </a:accent2>
        <a:accent3>
          <a:srgbClr val="FFFFFF"/>
        </a:accent3>
        <a:accent4>
          <a:srgbClr val="DADADA"/>
        </a:accent4>
        <a:accent5>
          <a:srgbClr val="D3ABAB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11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D1919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3ABAB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11 15">
        <a:dk1>
          <a:srgbClr val="808080"/>
        </a:dk1>
        <a:lt1>
          <a:srgbClr val="FFFFFF"/>
        </a:lt1>
        <a:dk2>
          <a:srgbClr val="000000"/>
        </a:dk2>
        <a:lt2>
          <a:srgbClr val="FFFFFF"/>
        </a:lt2>
        <a:accent1>
          <a:srgbClr val="BBE0E3"/>
        </a:accent1>
        <a:accent2>
          <a:srgbClr val="333399"/>
        </a:accent2>
        <a:accent3>
          <a:srgbClr val="AAAAAA"/>
        </a:accent3>
        <a:accent4>
          <a:srgbClr val="DADAD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11 16">
        <a:dk1>
          <a:srgbClr val="FFFFFF"/>
        </a:dk1>
        <a:lt1>
          <a:srgbClr val="FFFFFF"/>
        </a:lt1>
        <a:dk2>
          <a:srgbClr val="FFFFFF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DADAD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FactorySlide">
  <a:themeElements>
    <a:clrScheme name="">
      <a:dk1>
        <a:srgbClr val="FFFFFF"/>
      </a:dk1>
      <a:lt1>
        <a:srgbClr val="FFFFFF"/>
      </a:lt1>
      <a:dk2>
        <a:srgbClr val="000000"/>
      </a:dk2>
      <a:lt2>
        <a:srgbClr val="C0C0C0"/>
      </a:lt2>
      <a:accent1>
        <a:srgbClr val="D83C3C"/>
      </a:accent1>
      <a:accent2>
        <a:srgbClr val="FF3300"/>
      </a:accent2>
      <a:accent3>
        <a:srgbClr val="FFFFFF"/>
      </a:accent3>
      <a:accent4>
        <a:srgbClr val="DADADA"/>
      </a:accent4>
      <a:accent5>
        <a:srgbClr val="E9AFAF"/>
      </a:accent5>
      <a:accent6>
        <a:srgbClr val="E72D00"/>
      </a:accent6>
      <a:hlink>
        <a:srgbClr val="FFD1D1"/>
      </a:hlink>
      <a:folHlink>
        <a:srgbClr val="C0C0C0"/>
      </a:folHlink>
    </a:clrScheme>
    <a:fontScheme name="m62 mechanical cogs gears industry manufacturing template 1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rgbClr val="4D4D4D"/>
          </a:outer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rgbClr val="4D4D4D"/>
          </a:outer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62 mechanical cogs gears industry manufacturing template 1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62 mechanical cogs gears industry manufacturing template 1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62 mechanical cogs gears industry manufacturing template 1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62 mechanical cogs gears industry manufacturing template 1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62 mechanical cogs gears industry manufacturing template 1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62 mechanical cogs gears industry manufacturing template 1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62 mechanical cogs gears industry manufacturing template 1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62 mechanical cogs gears industry manufacturing template 1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62 mechanical cogs gears industry manufacturing template 1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62 mechanical cogs gears industry manufacturing template 1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62 mechanical cogs gears industry manufacturing template 1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62 mechanical cogs gears industry manufacturing template 1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62 mechanical cogs gears industry manufacturing template 12 13">
        <a:dk1>
          <a:srgbClr val="FFFFFF"/>
        </a:dk1>
        <a:lt1>
          <a:srgbClr val="FFFFFF"/>
        </a:lt1>
        <a:dk2>
          <a:srgbClr val="000000"/>
        </a:dk2>
        <a:lt2>
          <a:srgbClr val="808080"/>
        </a:lt2>
        <a:accent1>
          <a:srgbClr val="AE1616"/>
        </a:accent1>
        <a:accent2>
          <a:srgbClr val="333399"/>
        </a:accent2>
        <a:accent3>
          <a:srgbClr val="FFFFFF"/>
        </a:accent3>
        <a:accent4>
          <a:srgbClr val="DADADA"/>
        </a:accent4>
        <a:accent5>
          <a:srgbClr val="D3ABAB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62 mechanical cogs gears industry manufacturing template 12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D1919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3ABAB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62 mechanical cogs gears industry manufacturing template 12 15">
        <a:dk1>
          <a:srgbClr val="808080"/>
        </a:dk1>
        <a:lt1>
          <a:srgbClr val="FFFFFF"/>
        </a:lt1>
        <a:dk2>
          <a:srgbClr val="000000"/>
        </a:dk2>
        <a:lt2>
          <a:srgbClr val="FFFFFF"/>
        </a:lt2>
        <a:accent1>
          <a:srgbClr val="BBE0E3"/>
        </a:accent1>
        <a:accent2>
          <a:srgbClr val="333399"/>
        </a:accent2>
        <a:accent3>
          <a:srgbClr val="AAAAAA"/>
        </a:accent3>
        <a:accent4>
          <a:srgbClr val="DADAD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62 mechanical cogs gears industry manufacturing template 12 16">
        <a:dk1>
          <a:srgbClr val="FFFFFF"/>
        </a:dk1>
        <a:lt1>
          <a:srgbClr val="FFFFFF"/>
        </a:lt1>
        <a:dk2>
          <a:srgbClr val="FFFFFF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DADAD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1">
  <a:themeElements>
    <a:clrScheme name="">
      <a:dk1>
        <a:srgbClr val="000000"/>
      </a:dk1>
      <a:lt1>
        <a:srgbClr val="FFFFFF"/>
      </a:lt1>
      <a:dk2>
        <a:srgbClr val="FFFFFF"/>
      </a:dk2>
      <a:lt2>
        <a:srgbClr val="C0C0C0"/>
      </a:lt2>
      <a:accent1>
        <a:srgbClr val="AE1616"/>
      </a:accent1>
      <a:accent2>
        <a:srgbClr val="FFAFAF"/>
      </a:accent2>
      <a:accent3>
        <a:srgbClr val="FFFFFF"/>
      </a:accent3>
      <a:accent4>
        <a:srgbClr val="000000"/>
      </a:accent4>
      <a:accent5>
        <a:srgbClr val="D3ABAB"/>
      </a:accent5>
      <a:accent6>
        <a:srgbClr val="E79E9E"/>
      </a:accent6>
      <a:hlink>
        <a:srgbClr val="808080"/>
      </a:hlink>
      <a:folHlink>
        <a:srgbClr val="FFFFFF"/>
      </a:folHlink>
    </a:clrScheme>
    <a:fontScheme name="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rgbClr val="4D4D4D"/>
          </a:outer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rgbClr val="4D4D4D"/>
          </a:outer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 13">
        <a:dk1>
          <a:srgbClr val="FFFFFF"/>
        </a:dk1>
        <a:lt1>
          <a:srgbClr val="FFFFFF"/>
        </a:lt1>
        <a:dk2>
          <a:srgbClr val="000000"/>
        </a:dk2>
        <a:lt2>
          <a:srgbClr val="808080"/>
        </a:lt2>
        <a:accent1>
          <a:srgbClr val="AE1616"/>
        </a:accent1>
        <a:accent2>
          <a:srgbClr val="333399"/>
        </a:accent2>
        <a:accent3>
          <a:srgbClr val="FFFFFF"/>
        </a:accent3>
        <a:accent4>
          <a:srgbClr val="DADADA"/>
        </a:accent4>
        <a:accent5>
          <a:srgbClr val="D3ABAB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D1919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3ABAB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 15">
        <a:dk1>
          <a:srgbClr val="808080"/>
        </a:dk1>
        <a:lt1>
          <a:srgbClr val="FFFFFF"/>
        </a:lt1>
        <a:dk2>
          <a:srgbClr val="000000"/>
        </a:dk2>
        <a:lt2>
          <a:srgbClr val="FFFFFF"/>
        </a:lt2>
        <a:accent1>
          <a:srgbClr val="BBE0E3"/>
        </a:accent1>
        <a:accent2>
          <a:srgbClr val="333399"/>
        </a:accent2>
        <a:accent3>
          <a:srgbClr val="AAAAAA"/>
        </a:accent3>
        <a:accent4>
          <a:srgbClr val="DADAD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 16">
        <a:dk1>
          <a:srgbClr val="FFFFFF"/>
        </a:dk1>
        <a:lt1>
          <a:srgbClr val="FFFFFF"/>
        </a:lt1>
        <a:dk2>
          <a:srgbClr val="FFFFFF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DADAD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1_1">
  <a:themeElements>
    <a:clrScheme name="">
      <a:dk1>
        <a:srgbClr val="000000"/>
      </a:dk1>
      <a:lt1>
        <a:srgbClr val="FFFFFF"/>
      </a:lt1>
      <a:dk2>
        <a:srgbClr val="FFFFFF"/>
      </a:dk2>
      <a:lt2>
        <a:srgbClr val="C0C0C0"/>
      </a:lt2>
      <a:accent1>
        <a:srgbClr val="AE1616"/>
      </a:accent1>
      <a:accent2>
        <a:srgbClr val="FFAFAF"/>
      </a:accent2>
      <a:accent3>
        <a:srgbClr val="FFFFFF"/>
      </a:accent3>
      <a:accent4>
        <a:srgbClr val="000000"/>
      </a:accent4>
      <a:accent5>
        <a:srgbClr val="D3ABAB"/>
      </a:accent5>
      <a:accent6>
        <a:srgbClr val="E79E9E"/>
      </a:accent6>
      <a:hlink>
        <a:srgbClr val="808080"/>
      </a:hlink>
      <a:folHlink>
        <a:srgbClr val="FFFFFF"/>
      </a:folHlink>
    </a:clrScheme>
    <a:fontScheme name="1_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rgbClr val="4D4D4D"/>
          </a:outer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rgbClr val="4D4D4D"/>
          </a:outer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1 13">
        <a:dk1>
          <a:srgbClr val="FFFFFF"/>
        </a:dk1>
        <a:lt1>
          <a:srgbClr val="FFFFFF"/>
        </a:lt1>
        <a:dk2>
          <a:srgbClr val="000000"/>
        </a:dk2>
        <a:lt2>
          <a:srgbClr val="808080"/>
        </a:lt2>
        <a:accent1>
          <a:srgbClr val="AE1616"/>
        </a:accent1>
        <a:accent2>
          <a:srgbClr val="333399"/>
        </a:accent2>
        <a:accent3>
          <a:srgbClr val="FFFFFF"/>
        </a:accent3>
        <a:accent4>
          <a:srgbClr val="DADADA"/>
        </a:accent4>
        <a:accent5>
          <a:srgbClr val="D3ABAB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1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D1919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3ABAB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1 15">
        <a:dk1>
          <a:srgbClr val="808080"/>
        </a:dk1>
        <a:lt1>
          <a:srgbClr val="FFFFFF"/>
        </a:lt1>
        <a:dk2>
          <a:srgbClr val="000000"/>
        </a:dk2>
        <a:lt2>
          <a:srgbClr val="FFFFFF"/>
        </a:lt2>
        <a:accent1>
          <a:srgbClr val="BBE0E3"/>
        </a:accent1>
        <a:accent2>
          <a:srgbClr val="333399"/>
        </a:accent2>
        <a:accent3>
          <a:srgbClr val="AAAAAA"/>
        </a:accent3>
        <a:accent4>
          <a:srgbClr val="DADAD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1 16">
        <a:dk1>
          <a:srgbClr val="FFFFFF"/>
        </a:dk1>
        <a:lt1>
          <a:srgbClr val="FFFFFF"/>
        </a:lt1>
        <a:dk2>
          <a:srgbClr val="FFFFFF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DADAD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FactoryTitle">
  <a:themeElements>
    <a:clrScheme name="">
      <a:dk1>
        <a:srgbClr val="FFFFFF"/>
      </a:dk1>
      <a:lt1>
        <a:srgbClr val="FFFFFF"/>
      </a:lt1>
      <a:dk2>
        <a:srgbClr val="000000"/>
      </a:dk2>
      <a:lt2>
        <a:srgbClr val="C0C0C0"/>
      </a:lt2>
      <a:accent1>
        <a:srgbClr val="D83C3C"/>
      </a:accent1>
      <a:accent2>
        <a:srgbClr val="FF3300"/>
      </a:accent2>
      <a:accent3>
        <a:srgbClr val="FFFFFF"/>
      </a:accent3>
      <a:accent4>
        <a:srgbClr val="DADADA"/>
      </a:accent4>
      <a:accent5>
        <a:srgbClr val="E9AFAF"/>
      </a:accent5>
      <a:accent6>
        <a:srgbClr val="E72D00"/>
      </a:accent6>
      <a:hlink>
        <a:srgbClr val="FFD1D1"/>
      </a:hlink>
      <a:folHlink>
        <a:srgbClr val="C0C0C0"/>
      </a:folHlink>
    </a:clrScheme>
    <a:fontScheme name="m62 mechanical cogs gears industry manufacturing template 1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rgbClr val="4D4D4D"/>
          </a:outer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rgbClr val="4D4D4D"/>
          </a:outer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62 mechanical cogs gears industry manufacturing template 1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62 mechanical cogs gears industry manufacturing template 1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62 mechanical cogs gears industry manufacturing template 1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62 mechanical cogs gears industry manufacturing template 1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62 mechanical cogs gears industry manufacturing template 1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62 mechanical cogs gears industry manufacturing template 1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62 mechanical cogs gears industry manufacturing template 1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62 mechanical cogs gears industry manufacturing template 1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62 mechanical cogs gears industry manufacturing template 1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62 mechanical cogs gears industry manufacturing template 1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62 mechanical cogs gears industry manufacturing template 1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62 mechanical cogs gears industry manufacturing template 1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62 mechanical cogs gears industry manufacturing template 12 13">
        <a:dk1>
          <a:srgbClr val="FFFFFF"/>
        </a:dk1>
        <a:lt1>
          <a:srgbClr val="FFFFFF"/>
        </a:lt1>
        <a:dk2>
          <a:srgbClr val="000000"/>
        </a:dk2>
        <a:lt2>
          <a:srgbClr val="808080"/>
        </a:lt2>
        <a:accent1>
          <a:srgbClr val="AE1616"/>
        </a:accent1>
        <a:accent2>
          <a:srgbClr val="333399"/>
        </a:accent2>
        <a:accent3>
          <a:srgbClr val="FFFFFF"/>
        </a:accent3>
        <a:accent4>
          <a:srgbClr val="DADADA"/>
        </a:accent4>
        <a:accent5>
          <a:srgbClr val="D3ABAB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62 mechanical cogs gears industry manufacturing template 12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D1919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3ABAB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62 mechanical cogs gears industry manufacturing template 12 15">
        <a:dk1>
          <a:srgbClr val="808080"/>
        </a:dk1>
        <a:lt1>
          <a:srgbClr val="FFFFFF"/>
        </a:lt1>
        <a:dk2>
          <a:srgbClr val="000000"/>
        </a:dk2>
        <a:lt2>
          <a:srgbClr val="FFFFFF"/>
        </a:lt2>
        <a:accent1>
          <a:srgbClr val="BBE0E3"/>
        </a:accent1>
        <a:accent2>
          <a:srgbClr val="333399"/>
        </a:accent2>
        <a:accent3>
          <a:srgbClr val="AAAAAA"/>
        </a:accent3>
        <a:accent4>
          <a:srgbClr val="DADAD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62 mechanical cogs gears industry manufacturing template 12 16">
        <a:dk1>
          <a:srgbClr val="FFFFFF"/>
        </a:dk1>
        <a:lt1>
          <a:srgbClr val="FFFFFF"/>
        </a:lt1>
        <a:dk2>
          <a:srgbClr val="FFFFFF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DADAD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2_1">
  <a:themeElements>
    <a:clrScheme name="">
      <a:dk1>
        <a:srgbClr val="000000"/>
      </a:dk1>
      <a:lt1>
        <a:srgbClr val="FFFFFF"/>
      </a:lt1>
      <a:dk2>
        <a:srgbClr val="FFFFFF"/>
      </a:dk2>
      <a:lt2>
        <a:srgbClr val="C0C0C0"/>
      </a:lt2>
      <a:accent1>
        <a:srgbClr val="AE1616"/>
      </a:accent1>
      <a:accent2>
        <a:srgbClr val="FFAFAF"/>
      </a:accent2>
      <a:accent3>
        <a:srgbClr val="FFFFFF"/>
      </a:accent3>
      <a:accent4>
        <a:srgbClr val="000000"/>
      </a:accent4>
      <a:accent5>
        <a:srgbClr val="D3ABAB"/>
      </a:accent5>
      <a:accent6>
        <a:srgbClr val="E79E9E"/>
      </a:accent6>
      <a:hlink>
        <a:srgbClr val="808080"/>
      </a:hlink>
      <a:folHlink>
        <a:srgbClr val="FFFFFF"/>
      </a:folHlink>
    </a:clrScheme>
    <a:fontScheme name="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rgbClr val="4D4D4D"/>
          </a:outer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rgbClr val="4D4D4D"/>
          </a:outer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 13">
        <a:dk1>
          <a:srgbClr val="FFFFFF"/>
        </a:dk1>
        <a:lt1>
          <a:srgbClr val="FFFFFF"/>
        </a:lt1>
        <a:dk2>
          <a:srgbClr val="000000"/>
        </a:dk2>
        <a:lt2>
          <a:srgbClr val="808080"/>
        </a:lt2>
        <a:accent1>
          <a:srgbClr val="AE1616"/>
        </a:accent1>
        <a:accent2>
          <a:srgbClr val="333399"/>
        </a:accent2>
        <a:accent3>
          <a:srgbClr val="FFFFFF"/>
        </a:accent3>
        <a:accent4>
          <a:srgbClr val="DADADA"/>
        </a:accent4>
        <a:accent5>
          <a:srgbClr val="D3ABAB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D1919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3ABAB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 15">
        <a:dk1>
          <a:srgbClr val="808080"/>
        </a:dk1>
        <a:lt1>
          <a:srgbClr val="FFFFFF"/>
        </a:lt1>
        <a:dk2>
          <a:srgbClr val="000000"/>
        </a:dk2>
        <a:lt2>
          <a:srgbClr val="FFFFFF"/>
        </a:lt2>
        <a:accent1>
          <a:srgbClr val="BBE0E3"/>
        </a:accent1>
        <a:accent2>
          <a:srgbClr val="333399"/>
        </a:accent2>
        <a:accent3>
          <a:srgbClr val="AAAAAA"/>
        </a:accent3>
        <a:accent4>
          <a:srgbClr val="DADAD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 16">
        <a:dk1>
          <a:srgbClr val="FFFFFF"/>
        </a:dk1>
        <a:lt1>
          <a:srgbClr val="FFFFFF"/>
        </a:lt1>
        <a:dk2>
          <a:srgbClr val="FFFFFF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DADAD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3_1">
  <a:themeElements>
    <a:clrScheme name="">
      <a:dk1>
        <a:srgbClr val="000000"/>
      </a:dk1>
      <a:lt1>
        <a:srgbClr val="FFFFFF"/>
      </a:lt1>
      <a:dk2>
        <a:srgbClr val="FFFFFF"/>
      </a:dk2>
      <a:lt2>
        <a:srgbClr val="C0C0C0"/>
      </a:lt2>
      <a:accent1>
        <a:srgbClr val="AE1616"/>
      </a:accent1>
      <a:accent2>
        <a:srgbClr val="FFAFAF"/>
      </a:accent2>
      <a:accent3>
        <a:srgbClr val="FFFFFF"/>
      </a:accent3>
      <a:accent4>
        <a:srgbClr val="000000"/>
      </a:accent4>
      <a:accent5>
        <a:srgbClr val="D3ABAB"/>
      </a:accent5>
      <a:accent6>
        <a:srgbClr val="E79E9E"/>
      </a:accent6>
      <a:hlink>
        <a:srgbClr val="808080"/>
      </a:hlink>
      <a:folHlink>
        <a:srgbClr val="FFFFFF"/>
      </a:folHlink>
    </a:clrScheme>
    <a:fontScheme name="1_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rgbClr val="4D4D4D"/>
          </a:outer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rgbClr val="4D4D4D"/>
          </a:outer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1 13">
        <a:dk1>
          <a:srgbClr val="FFFFFF"/>
        </a:dk1>
        <a:lt1>
          <a:srgbClr val="FFFFFF"/>
        </a:lt1>
        <a:dk2>
          <a:srgbClr val="000000"/>
        </a:dk2>
        <a:lt2>
          <a:srgbClr val="808080"/>
        </a:lt2>
        <a:accent1>
          <a:srgbClr val="AE1616"/>
        </a:accent1>
        <a:accent2>
          <a:srgbClr val="333399"/>
        </a:accent2>
        <a:accent3>
          <a:srgbClr val="FFFFFF"/>
        </a:accent3>
        <a:accent4>
          <a:srgbClr val="DADADA"/>
        </a:accent4>
        <a:accent5>
          <a:srgbClr val="D3ABAB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1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D1919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3ABAB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1 15">
        <a:dk1>
          <a:srgbClr val="808080"/>
        </a:dk1>
        <a:lt1>
          <a:srgbClr val="FFFFFF"/>
        </a:lt1>
        <a:dk2>
          <a:srgbClr val="000000"/>
        </a:dk2>
        <a:lt2>
          <a:srgbClr val="FFFFFF"/>
        </a:lt2>
        <a:accent1>
          <a:srgbClr val="BBE0E3"/>
        </a:accent1>
        <a:accent2>
          <a:srgbClr val="333399"/>
        </a:accent2>
        <a:accent3>
          <a:srgbClr val="AAAAAA"/>
        </a:accent3>
        <a:accent4>
          <a:srgbClr val="DADAD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1 16">
        <a:dk1>
          <a:srgbClr val="FFFFFF"/>
        </a:dk1>
        <a:lt1>
          <a:srgbClr val="FFFFFF"/>
        </a:lt1>
        <a:dk2>
          <a:srgbClr val="FFFFFF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DADAD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Business</Template>
  <TotalTime>512</TotalTime>
  <Words>574</Words>
  <Application>Microsoft Office PowerPoint</Application>
  <PresentationFormat>Widescreen</PresentationFormat>
  <Paragraphs>82</Paragraphs>
  <Slides>15</Slides>
  <Notes>15</Notes>
  <HiddenSlides>3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10</vt:i4>
      </vt:variant>
      <vt:variant>
        <vt:lpstr>Slide Titles</vt:lpstr>
      </vt:variant>
      <vt:variant>
        <vt:i4>15</vt:i4>
      </vt:variant>
    </vt:vector>
  </HeadingPairs>
  <TitlesOfParts>
    <vt:vector size="31" baseType="lpstr">
      <vt:lpstr>Arial</vt:lpstr>
      <vt:lpstr>AvantGarde Bk BT</vt:lpstr>
      <vt:lpstr>Century Gothic</vt:lpstr>
      <vt:lpstr>Times New Roman</vt:lpstr>
      <vt:lpstr>Wingdings</vt:lpstr>
      <vt:lpstr>Wingdings 3</vt:lpstr>
      <vt:lpstr>Business</vt:lpstr>
      <vt:lpstr>11</vt:lpstr>
      <vt:lpstr>2_11</vt:lpstr>
      <vt:lpstr>FactorySlide</vt:lpstr>
      <vt:lpstr>1</vt:lpstr>
      <vt:lpstr>1_1</vt:lpstr>
      <vt:lpstr>FactoryTitle</vt:lpstr>
      <vt:lpstr>2_1</vt:lpstr>
      <vt:lpstr>3_1</vt:lpstr>
      <vt:lpstr>Wisp</vt:lpstr>
      <vt:lpstr>Financial Report</vt:lpstr>
      <vt:lpstr>Agenda</vt:lpstr>
      <vt:lpstr>Overview</vt:lpstr>
      <vt:lpstr>Growth</vt:lpstr>
      <vt:lpstr>Revenue </vt:lpstr>
      <vt:lpstr>PowerPoint Presentation</vt:lpstr>
      <vt:lpstr>Profits Years 1 to 4</vt:lpstr>
      <vt:lpstr>Revenue Cont..</vt:lpstr>
      <vt:lpstr>Key Initiatives</vt:lpstr>
      <vt:lpstr>Balance Sheet</vt:lpstr>
      <vt:lpstr>Looking Ahead</vt:lpstr>
      <vt:lpstr>The Competition</vt:lpstr>
      <vt:lpstr>The Competition</vt:lpstr>
      <vt:lpstr>Conclusion</vt:lpstr>
      <vt:lpstr>Question Time ?</vt:lpstr>
    </vt:vector>
  </TitlesOfParts>
  <Company>Peter Harrison Courseware™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Financial Review</dc:title>
  <dc:creator>Peter Harrison Courseware™</dc:creator>
  <cp:lastModifiedBy>Andrew Stretton</cp:lastModifiedBy>
  <cp:revision>34</cp:revision>
  <cp:lastPrinted>1996-03-07T11:19:18Z</cp:lastPrinted>
  <dcterms:created xsi:type="dcterms:W3CDTF">1995-06-02T21:23:16Z</dcterms:created>
  <dcterms:modified xsi:type="dcterms:W3CDTF">2016-01-17T18:55:26Z</dcterms:modified>
</cp:coreProperties>
</file>